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63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569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99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4855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68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437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509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26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030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07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19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4EB1B-137A-4B98-8997-593AF24BA87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28CDE70-C975-4141-9759-3AAE0795AEC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7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C283D-D30A-49E9-B4CB-CB55B343A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89" y="1590089"/>
            <a:ext cx="8637073" cy="2541431"/>
          </a:xfrm>
        </p:spPr>
        <p:txBody>
          <a:bodyPr>
            <a:noAutofit/>
          </a:bodyPr>
          <a:lstStyle/>
          <a:p>
            <a:r>
              <a:rPr lang="ru-RU" sz="5400" dirty="0"/>
              <a:t>В осеннее ненастье</a:t>
            </a:r>
            <a:br>
              <a:rPr lang="ru-RU" sz="5400" dirty="0"/>
            </a:br>
            <a:r>
              <a:rPr lang="ru-RU" sz="5400" dirty="0"/>
              <a:t>семь погод на дворе:</a:t>
            </a:r>
            <a:br>
              <a:rPr lang="ru-RU" sz="5400" dirty="0"/>
            </a:br>
            <a:r>
              <a:rPr lang="ru-RU" sz="5400" dirty="0"/>
              <a:t>сеет, веет, кружит, рвет,</a:t>
            </a:r>
            <a:br>
              <a:rPr lang="ru-RU" sz="5400" dirty="0"/>
            </a:br>
            <a:r>
              <a:rPr lang="ru-RU" sz="5400" dirty="0"/>
              <a:t>сверху льёт, а снизу метет.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CCEDA4-1454-44FE-958C-32D5530F5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210" y="2895057"/>
            <a:ext cx="4433301" cy="278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9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ADFAE8-3FEA-44D5-B80C-6655972A2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554" y="1929934"/>
            <a:ext cx="11992446" cy="1049235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Озимь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-всходы пшеницы ,посеянные под зиму, осенью, а не весной.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559CC7-2BC2-4696-B775-961F5A68C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54" y="3522754"/>
            <a:ext cx="5512803" cy="33352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945E54-7CE4-4579-A286-B2B61F8B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053" y="3320132"/>
            <a:ext cx="5896446" cy="353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18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B6EA6F-CA2D-4F75-86E3-40A1F03B5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52" y="80889"/>
            <a:ext cx="8721970" cy="654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42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B23396-3BA4-4666-BCEA-BAA5378F5F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908" y="273416"/>
            <a:ext cx="3941509" cy="539586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61A243-714A-43C6-8B29-824BD136BE4D}"/>
              </a:ext>
            </a:extLst>
          </p:cNvPr>
          <p:cNvSpPr txBox="1"/>
          <p:nvPr/>
        </p:nvSpPr>
        <p:spPr>
          <a:xfrm>
            <a:off x="1" y="379828"/>
            <a:ext cx="77653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Дмитриевич Бальмонт (1867-1942)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поэт, критик, переводчик. Он родился и вырос в помещичьей семье. Его отец, Дмитрий Константинович Бальмонт, был судьей, а потом председателем земской управы в городе Шуя ( по-нашему ,мэр)Мать, Вера Николаевна Лебедева,-высококультурная женщина, оказала глубокое влияние на юного поэта.</a:t>
            </a:r>
          </a:p>
        </p:txBody>
      </p:sp>
    </p:spTree>
    <p:extLst>
      <p:ext uri="{BB962C8B-B14F-4D97-AF65-F5344CB8AC3E}">
        <p14:creationId xmlns:p14="http://schemas.microsoft.com/office/powerpoint/2010/main" val="112176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24100B-7F14-4FF6-96AC-B19A753C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502" y="440150"/>
            <a:ext cx="9603275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Благовоние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–приятный запах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D24237-EEBB-4F7A-A10D-482F2B887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826" y="1921639"/>
            <a:ext cx="6998951" cy="393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56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DB8BF-3C8E-48AD-B67D-22BC793AD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Олицетворения в стихотворении: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D37357-9665-4398-B43C-6D49C5BB0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смеется, осень проснется и заплачет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842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F0EEB-067D-48F0-BAC6-40E88D402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DCC3B8-F9D8-4B85-83D1-4718EF71E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179" y="1329136"/>
            <a:ext cx="9603275" cy="5634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Листочки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листики осенние,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ветках мы сидим.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Дунул ветер-полетели.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летели, мы летели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землю тихо сели.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снова набежал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листочки все поднял.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Закружились, полетели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землю снова сели.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118E08-3D84-4AA6-A3AC-87892E01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534" y="535781"/>
            <a:ext cx="5760720" cy="57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02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6E82B6-7481-4F9A-BD34-5209167F1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07" y="165294"/>
            <a:ext cx="8510955" cy="638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03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31AD31-701E-419A-811D-9F5F2C8BE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592" y="218166"/>
            <a:ext cx="4853586" cy="642166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655061-D3F1-4A69-A238-16B27921B092}"/>
              </a:ext>
            </a:extLst>
          </p:cNvPr>
          <p:cNvSpPr txBox="1"/>
          <p:nvPr/>
        </p:nvSpPr>
        <p:spPr>
          <a:xfrm>
            <a:off x="182880" y="211015"/>
            <a:ext cx="610537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Николаевич Плещеев (1825-1893)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поэт, прозаик, переводчик, литературный и театральный критик. Родился в семье небогатого провинциального чиновника, представителя старинного дворянского рода. Детство поэта прошло в Нижнем Новгороде, где с 1827 года служил его отец, скончавшийся, когда будущий поэт был еще ребёнком. Его воспитанием занималась мать Елена Александровна, которая сумела дать сыну хорошее домашнее образование, продолженное им в Петербурге.</a:t>
            </a:r>
          </a:p>
        </p:txBody>
      </p:sp>
    </p:spTree>
    <p:extLst>
      <p:ext uri="{BB962C8B-B14F-4D97-AF65-F5344CB8AC3E}">
        <p14:creationId xmlns:p14="http://schemas.microsoft.com/office/powerpoint/2010/main" val="1959112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C15275-7119-4556-9CD0-CEC4AF621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в стихотворении рифмующиеся слова.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16F119-C2C7-410F-8EBD-56AD94DE1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Цветы-кусты, желтеет-зеленеет, на лугах-на полях .</a:t>
            </a:r>
          </a:p>
        </p:txBody>
      </p:sp>
    </p:spTree>
    <p:extLst>
      <p:ext uri="{BB962C8B-B14F-4D97-AF65-F5344CB8AC3E}">
        <p14:creationId xmlns:p14="http://schemas.microsoft.com/office/powerpoint/2010/main" val="257026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28</TotalTime>
  <Words>246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Gill Sans MT</vt:lpstr>
      <vt:lpstr>Times New Roman</vt:lpstr>
      <vt:lpstr>Галерея</vt:lpstr>
      <vt:lpstr>В осеннее ненастье семь погод на дворе: сеет, веет, кружит, рвет, сверху льёт, а снизу метет.</vt:lpstr>
      <vt:lpstr>Презентация PowerPoint</vt:lpstr>
      <vt:lpstr>Презентация PowerPoint</vt:lpstr>
      <vt:lpstr>Презентация PowerPoint</vt:lpstr>
      <vt:lpstr>Олицетворения в стихотворении:</vt:lpstr>
      <vt:lpstr>ФИЗКУЛЬТМИНУТКА</vt:lpstr>
      <vt:lpstr>Презентация PowerPoint</vt:lpstr>
      <vt:lpstr>Презентация PowerPoint</vt:lpstr>
      <vt:lpstr>Найди в стихотворении рифмующиеся слова.</vt:lpstr>
      <vt:lpstr>Озимь-всходы пшеницы ,посеянные под зиму, осенью, а не весной.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осеннее ненастье семь погод на дворе: сеет, веет, кружит, рвет, сверху льёт, а снизу метет.</dc:title>
  <dc:creator>Acer</dc:creator>
  <cp:lastModifiedBy>Acer</cp:lastModifiedBy>
  <cp:revision>4</cp:revision>
  <dcterms:created xsi:type="dcterms:W3CDTF">2022-09-25T11:55:18Z</dcterms:created>
  <dcterms:modified xsi:type="dcterms:W3CDTF">2022-09-25T12:24:12Z</dcterms:modified>
</cp:coreProperties>
</file>