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EA193-6F25-4FEB-B491-39490B454D9C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F4291-038E-4F62-818C-D737EE6A69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3;&#1083;&#1086;&#1082;&#1072;&#1076;&#1072;\&#1052;&#1080;&#1085;&#1091;&#1089;%20&#8211;%20&#1073;&#1072;&#1083;&#1083;&#1072;&#1076;&#1072;%20&#1086;%20&#1074;&#1086;&#1077;&#1085;&#1085;&#1099;&#1093;%20&#1083;&#1077;&#1090;&#1095;&#1080;&#1094;&#1072;&#1093;(designmoth.me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210027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Дети блокадного Ленинграда</a:t>
            </a:r>
            <a:endParaRPr lang="ru-RU" sz="7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266" name="AutoShape 2" descr="http://900igr.net/up/datai/165432/0002-003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://900igr.net/up/datai/165432/0002-003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://900igr.net/up/datai/165432/0002-003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://900igr.net/up/datai/165432/0002-003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3" name="Picture 9" descr="C:\Users\User\Desktop\0002-003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9543" y="2714620"/>
            <a:ext cx="5020872" cy="378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Минус – баллада о военных летчицах(designmoth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357321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Блокадный паек 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0482" name="Picture 2" descr="C:\Users\User\Desktop\fb.jpg"/>
          <p:cNvPicPr>
            <a:picLocks noChangeAspect="1" noChangeArrowheads="1"/>
          </p:cNvPicPr>
          <p:nvPr/>
        </p:nvPicPr>
        <p:blipFill>
          <a:blip r:embed="rId2"/>
          <a:srcRect l="48313"/>
          <a:stretch>
            <a:fillRect/>
          </a:stretch>
        </p:blipFill>
        <p:spPr bwMode="auto">
          <a:xfrm>
            <a:off x="500034" y="1571612"/>
            <a:ext cx="3744918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User\Desktop\img_4864241085015.jpg"/>
          <p:cNvPicPr>
            <a:picLocks noChangeAspect="1" noChangeArrowheads="1"/>
          </p:cNvPicPr>
          <p:nvPr/>
        </p:nvPicPr>
        <p:blipFill>
          <a:blip r:embed="rId3"/>
          <a:srcRect t="3529" r="49193" b="2940"/>
          <a:stretch>
            <a:fillRect/>
          </a:stretch>
        </p:blipFill>
        <p:spPr bwMode="auto">
          <a:xfrm>
            <a:off x="5000628" y="1571612"/>
            <a:ext cx="309722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img5.jpg"/>
          <p:cNvPicPr>
            <a:picLocks noChangeAspect="1" noChangeArrowheads="1"/>
          </p:cNvPicPr>
          <p:nvPr/>
        </p:nvPicPr>
        <p:blipFill>
          <a:blip r:embed="rId2"/>
          <a:srcRect l="4685" t="27071" r="42214" b="10458"/>
          <a:stretch>
            <a:fillRect/>
          </a:stretch>
        </p:blipFill>
        <p:spPr bwMode="auto">
          <a:xfrm>
            <a:off x="357158" y="857232"/>
            <a:ext cx="4795871" cy="4231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img5.jpg"/>
          <p:cNvPicPr>
            <a:picLocks noChangeAspect="1" noChangeArrowheads="1"/>
          </p:cNvPicPr>
          <p:nvPr/>
        </p:nvPicPr>
        <p:blipFill>
          <a:blip r:embed="rId2"/>
          <a:srcRect l="60909" t="24988" r="4731" b="12540"/>
          <a:stretch>
            <a:fillRect/>
          </a:stretch>
        </p:blipFill>
        <p:spPr bwMode="auto">
          <a:xfrm>
            <a:off x="5286380" y="785794"/>
            <a:ext cx="342902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5429288" cy="6000792"/>
          </a:xfrm>
        </p:spPr>
        <p:txBody>
          <a:bodyPr>
            <a:noAutofit/>
          </a:bodyPr>
          <a:lstStyle/>
          <a:p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Женя </a:t>
            </a:r>
            <a:r>
              <a:rPr lang="ru-RU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Тереньтьев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писал:</a:t>
            </a:r>
            <a:b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«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До войны мы жили хорошо и счастливо. Фашисты помешали нам. Во время артиллерийского обстрела вражеские снаряды разрушили наш дом. Я слышал, раздавшиеся из под его обломков, стоны моих товарищей и друзей.  Когда их раскопали в груде камней и досок, они были уже мертвы. Я ненавижу фашистских гадов! Я хочу мстить им за своих погибших друзей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.»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2530" name="Picture 2" descr="C:\Users\User\Desktop\блокада\img10.jpg"/>
          <p:cNvPicPr>
            <a:picLocks noChangeAspect="1" noChangeArrowheads="1"/>
          </p:cNvPicPr>
          <p:nvPr/>
        </p:nvPicPr>
        <p:blipFill>
          <a:blip r:embed="rId2"/>
          <a:srcRect l="51215" t="5069" r="15972" b="38681"/>
          <a:stretch>
            <a:fillRect/>
          </a:stretch>
        </p:blipFill>
        <p:spPr bwMode="auto">
          <a:xfrm>
            <a:off x="5715008" y="785794"/>
            <a:ext cx="300039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блокада\img13.jpg"/>
          <p:cNvPicPr>
            <a:picLocks noChangeAspect="1" noChangeArrowheads="1"/>
          </p:cNvPicPr>
          <p:nvPr/>
        </p:nvPicPr>
        <p:blipFill>
          <a:blip r:embed="rId2"/>
          <a:srcRect l="9496" t="5903" r="13941" b="32639"/>
          <a:stretch>
            <a:fillRect/>
          </a:stretch>
        </p:blipFill>
        <p:spPr bwMode="auto">
          <a:xfrm>
            <a:off x="428596" y="785794"/>
            <a:ext cx="8424841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блокада\img4.jpg"/>
          <p:cNvPicPr>
            <a:picLocks noChangeAspect="1" noChangeArrowheads="1"/>
          </p:cNvPicPr>
          <p:nvPr/>
        </p:nvPicPr>
        <p:blipFill>
          <a:blip r:embed="rId2"/>
          <a:srcRect l="1631" t="17708" r="44462" b="27083"/>
          <a:stretch>
            <a:fillRect/>
          </a:stretch>
        </p:blipFill>
        <p:spPr bwMode="auto">
          <a:xfrm>
            <a:off x="642910" y="285728"/>
            <a:ext cx="418518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C:\Users\User\Desktop\img16.jpg"/>
          <p:cNvPicPr>
            <a:picLocks noChangeAspect="1" noChangeArrowheads="1"/>
          </p:cNvPicPr>
          <p:nvPr/>
        </p:nvPicPr>
        <p:blipFill>
          <a:blip r:embed="rId3"/>
          <a:srcRect l="17328" t="39841" r="16745" b="5373"/>
          <a:stretch>
            <a:fillRect/>
          </a:stretch>
        </p:blipFill>
        <p:spPr bwMode="auto">
          <a:xfrm>
            <a:off x="571472" y="3929066"/>
            <a:ext cx="3857652" cy="2405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C:\Users\User\Desktop\1517290602_660x3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9" y="3929066"/>
            <a:ext cx="430932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C:\Users\User\Desktop\blokada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85728"/>
            <a:ext cx="3500462" cy="3150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571612"/>
            <a:ext cx="700092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</a:t>
            </a:r>
          </a:p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внимание!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14356"/>
            <a:ext cx="735811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За свой недолгий путь земной.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Узнал малыш из Ленинграда.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Разрывы бомб, сирены вой.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И слово страшное БЛОКАДА.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Его застывшая слеза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промерзшем сумраке квартиры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Та боль, что высказать нельзя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последний миг прощанья с миром….</a:t>
            </a:r>
          </a:p>
          <a:p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C:\Users\User\Desktop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51841" cy="603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14356"/>
            <a:ext cx="735811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За свой недолгий путь земной.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Узнал малыш из Ленинграда.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Разрывы бомб, сирены вой.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И слово страшное БЛОКАДА.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Его застывшая слеза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промерзшем сумраке квартиры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Та боль, что высказать нельзя</a:t>
            </a:r>
          </a:p>
          <a:p>
            <a:pPr>
              <a:buNone/>
            </a:pP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последний миг прощанья с миром….</a:t>
            </a:r>
          </a:p>
          <a:p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16859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		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Блокада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 - действия, направленные на изоляцию объекта путём пресечения всех его внешних связей.</a:t>
            </a:r>
          </a:p>
          <a:p>
            <a:pPr>
              <a:buNone/>
            </a:pP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5362" name="Picture 2" descr="C:\Users\User\Desktop\img7 (1).jpg"/>
          <p:cNvPicPr>
            <a:picLocks noChangeAspect="1" noChangeArrowheads="1"/>
          </p:cNvPicPr>
          <p:nvPr/>
        </p:nvPicPr>
        <p:blipFill>
          <a:blip r:embed="rId2"/>
          <a:srcRect t="2083" b="3799"/>
          <a:stretch>
            <a:fillRect/>
          </a:stretch>
        </p:blipFill>
        <p:spPr bwMode="auto">
          <a:xfrm>
            <a:off x="1643042" y="2042262"/>
            <a:ext cx="6215107" cy="4387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Блокада Ленинграда </a:t>
            </a:r>
            <a:b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08 сентября 1941 – 27 января 1944 гг. (872 дня)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135732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	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27 января 2019 года исполнится 75 лет со дня прорыва блокады Ленинграда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 descr="C:\Users\User\Desktop\blockade-of-leningrad-1200x7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095625"/>
            <a:ext cx="6500858" cy="3333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2 554 тыс. ленинградцев, в том числе 400 тыс. детей.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C:\Users\User\Desktop\image.jpg"/>
          <p:cNvPicPr>
            <a:picLocks noChangeAspect="1" noChangeArrowheads="1"/>
          </p:cNvPicPr>
          <p:nvPr/>
        </p:nvPicPr>
        <p:blipFill>
          <a:blip r:embed="rId2"/>
          <a:srcRect l="51771" t="52986" r="1354" b="3263"/>
          <a:stretch>
            <a:fillRect/>
          </a:stretch>
        </p:blipFill>
        <p:spPr bwMode="auto">
          <a:xfrm>
            <a:off x="642910" y="2357430"/>
            <a:ext cx="3776009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Users\User\Desktop\030.jpg"/>
          <p:cNvPicPr>
            <a:picLocks noChangeAspect="1" noChangeArrowheads="1"/>
          </p:cNvPicPr>
          <p:nvPr/>
        </p:nvPicPr>
        <p:blipFill>
          <a:blip r:embed="rId3"/>
          <a:srcRect l="13353" t="33065" r="10342" b="804"/>
          <a:stretch>
            <a:fillRect/>
          </a:stretch>
        </p:blipFill>
        <p:spPr bwMode="auto">
          <a:xfrm>
            <a:off x="4714876" y="3500438"/>
            <a:ext cx="406647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113209" cy="6084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img10.jpg"/>
          <p:cNvPicPr>
            <a:picLocks noChangeAspect="1" noChangeArrowheads="1"/>
          </p:cNvPicPr>
          <p:nvPr/>
        </p:nvPicPr>
        <p:blipFill>
          <a:blip r:embed="rId2"/>
          <a:srcRect l="2278" t="13668" r="902"/>
          <a:stretch>
            <a:fillRect/>
          </a:stretch>
        </p:blipFill>
        <p:spPr bwMode="auto">
          <a:xfrm>
            <a:off x="285721" y="285728"/>
            <a:ext cx="512747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User\Desktop\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57" y="2714620"/>
            <a:ext cx="5143472" cy="3857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113</Words>
  <Application>Microsoft Office PowerPoint</Application>
  <PresentationFormat>Экран (4:3)</PresentationFormat>
  <Paragraphs>25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Дети блокадного Ленинграда</vt:lpstr>
      <vt:lpstr>Слайд 2</vt:lpstr>
      <vt:lpstr>Слайд 3</vt:lpstr>
      <vt:lpstr>Слайд 4</vt:lpstr>
      <vt:lpstr>Слайд 5</vt:lpstr>
      <vt:lpstr>Блокада Ленинграда  08 сентября 1941 – 27 января 1944 гг. (872 дня)</vt:lpstr>
      <vt:lpstr>2 554 тыс. ленинградцев, в том числе 400 тыс. детей. </vt:lpstr>
      <vt:lpstr>Слайд 8</vt:lpstr>
      <vt:lpstr>Слайд 9</vt:lpstr>
      <vt:lpstr>Блокадный паек </vt:lpstr>
      <vt:lpstr>Слайд 11</vt:lpstr>
      <vt:lpstr>Женя Тереньтьев писал: «До войны мы жили хорошо и счастливо. Фашисты помешали нам. Во время артиллерийского обстрела вражеские снаряды разрушили наш дом. Я слышал, раздавшиеся из под его обломков, стоны моих товарищей и друзей.  Когда их раскопали в груде камней и досок, они были уже мертвы. Я ненавижу фашистских гадов! Я хочу мстить им за своих погибших друзей.»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блокадного Ленинграда</dc:title>
  <dc:creator>User</dc:creator>
  <cp:lastModifiedBy>User</cp:lastModifiedBy>
  <cp:revision>23</cp:revision>
  <dcterms:created xsi:type="dcterms:W3CDTF">2018-12-20T22:11:43Z</dcterms:created>
  <dcterms:modified xsi:type="dcterms:W3CDTF">2018-12-21T00:44:33Z</dcterms:modified>
</cp:coreProperties>
</file>