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20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84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88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02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97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551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20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84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0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9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D71D9-DE24-4926-919C-3A3DF28327D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7B97-9863-4E75-B224-3D4FFE0E0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907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805010_108-p-fon-dlya-prezentatsii-detskii-sad-1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3" y="-18846"/>
            <a:ext cx="9134793" cy="687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988840"/>
            <a:ext cx="7772400" cy="259228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«Сказка как средство </a:t>
            </a:r>
            <a:b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–коммуникативного </a:t>
            </a:r>
            <a:b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ребенка»</a:t>
            </a:r>
            <a:endParaRPr lang="ru-RU" sz="32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30030" y="4725144"/>
            <a:ext cx="3600400" cy="936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Великоцкая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Т.В</a:t>
            </a: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д/с 12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67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ages.myshared.ru/9/85282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8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4875" y="1124744"/>
            <a:ext cx="7449939" cy="156638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Социально-коммуникативное развитие ребенка –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это сложный процесс, в результате которого он учится устанавливать и поддерживать необходимые контакты с окружающим миром и людьми.</a:t>
            </a:r>
          </a:p>
          <a:p>
            <a:pPr>
              <a:spcBef>
                <a:spcPts val="0"/>
              </a:spcBef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875" y="2293227"/>
            <a:ext cx="7449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Основная цель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позитивная социализация детей дошкольного возраста, приобщение их к социокультурным нормам, традициям семьи, общества и государства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4875" y="3405615"/>
            <a:ext cx="810766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используемые в работе со сказкой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способность детей отличать хорошее от плохого в сказке и в жизни, </a:t>
            </a:r>
          </a:p>
          <a:p>
            <a:pPr lvl="0" algn="just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умение делать нравственный выбор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помогать усвоению детьми на примерах из сказок правил поведения в </a:t>
            </a:r>
          </a:p>
          <a:p>
            <a:pPr lvl="0" algn="just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повседневной жизни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создавать условия для активного включения детей в речевую, музыкальную, </a:t>
            </a:r>
          </a:p>
          <a:p>
            <a:pPr lvl="0" algn="just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художественную, игровую деятельность, связанную </a:t>
            </a:r>
          </a:p>
          <a:p>
            <a:pPr lvl="0" algn="just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 образным строем и сюжетом сказки;</a:t>
            </a:r>
          </a:p>
          <a:p>
            <a:pPr lvl="0"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580">
            <a:off x="79684" y="4202202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7253">
            <a:off x="7546461" y="3115102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788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s.myshared.ru/9/85282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 сказок в воспитательной работе: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помощи сказочных героев, взрослые могут заинтересовать ребёнка, произвести на него воспитательный эффект и даже решить какую-либо психологическую проблему.</a:t>
            </a:r>
          </a:p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сказок даёт очень много маленьким и взрослым, помогает им сблизиться духовно.</a:t>
            </a:r>
          </a:p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сказку легче объяснить малышу что такое «хорошо» и что такое «плохо».</a:t>
            </a:r>
          </a:p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Ведь сказочные персонажи бывают очень разными: добрыми и злыми, хитрыми и завистливыми, ласковыми и грубыми. С помощью таких персонажей мы можем показать детям плохое и хорошее, как можно и нужно поступать, и как вовсе нельзя, в определённых жизненных ситуациях.</a:t>
            </a:r>
          </a:p>
          <a:p>
            <a:endParaRPr lang="ru-RU" dirty="0"/>
          </a:p>
        </p:txBody>
      </p:sp>
      <p:pic>
        <p:nvPicPr>
          <p:cNvPr id="5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580">
            <a:off x="78405" y="4983722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59800">
            <a:off x="7834492" y="2895489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129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s.myshared.ru/9/85282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«Чтение сказки как вариант общения с  родителями».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того чтобы ребенок внимательно и с удовольствием слушал чтение сказки, лучше всего выбрать время перед сном, когда ребенок устал и не будет вертеться, желая побегать и попрыгать. Чтение сказки – это общение с ребенком через сказку, при котором мы соприкасаемся с внутренним миром ребенка. Чтение сказки детям – это необходимая нравственная, духовная работа, которая не менее важна, чем питание и сон ребенка.</a:t>
            </a:r>
          </a:p>
          <a:p>
            <a:endParaRPr lang="ru-RU" dirty="0"/>
          </a:p>
        </p:txBody>
      </p:sp>
      <p:pic>
        <p:nvPicPr>
          <p:cNvPr id="1029" name="Picture 5" descr="http://www.eduportal44.ru/Manturovo/mant_MDOU3/SiteAssets/DocLib129/%D0%94%D0%BB%D1%8F%20%D0%92%D0%B0%D1%81,%20%D1%80%D0%BE%D0%B4%D0%B8%D1%82%D0%B5%D0%BB%D0%B8!/devochk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961" y="3717032"/>
            <a:ext cx="344007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580">
            <a:off x="1025218" y="4194078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1924">
            <a:off x="7330437" y="5271753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342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s.myshared.ru/9/85282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46" y="793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340768"/>
            <a:ext cx="7992888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лияние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сказок  на   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гармоничное развитие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детей   дошкольного    возраста    заключается   в  том,  что   в  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дифференцирования    нравственных   представлений    происходит 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формирование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социальных   эмоций    и   осуществляется    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последовательный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    от    психофизиологического    уровня    их   развития    к   социальному.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решения данных задач по работе со сказкой можно создать соответствующую предметно-развивающую среду:</a:t>
            </a:r>
          </a:p>
          <a:p>
            <a:endParaRPr lang="ru-RU" dirty="0"/>
          </a:p>
        </p:txBody>
      </p:sp>
      <p:sp>
        <p:nvSpPr>
          <p:cNvPr id="2" name="AutoShape 2" descr="https://coolsen.ru/wp-content/uploads/2021/12/51-20211207_13302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coolsen.ru/wp-content/uploads/2021/12/51-20211207_13302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26427">
            <a:off x="4738149" y="663241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66127">
            <a:off x="7546461" y="3725121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mbdou8.edummr.ru/wp-content/uploads/2017/06/0__54138__290e5d54_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25144"/>
            <a:ext cx="741682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89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ages.myshared.ru/9/852826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64704"/>
            <a:ext cx="7886700" cy="699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Предметно-развивающая среда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152" y="2420888"/>
            <a:ext cx="2643952" cy="785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Книжный уголок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75512" y="1564541"/>
            <a:ext cx="2643952" cy="785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Сюжетные картинки </a:t>
            </a: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сказкам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87180" y="2492896"/>
            <a:ext cx="2643952" cy="785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Пальчиковый театр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75512" y="3648974"/>
            <a:ext cx="2643952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Настольный театр по сказкам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29600" y="4936036"/>
            <a:ext cx="2643952" cy="785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Инсценировки по сказкам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4911883"/>
            <a:ext cx="2643952" cy="785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Настольно-печатные игры по сказкам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580">
            <a:off x="564349" y="3804213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i.gifer.com/embedded/download/L9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8784">
            <a:off x="6918631" y="1582202"/>
            <a:ext cx="78105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880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805010_108-p-fon-dlya-prezentatsii-detskii-sad-1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3" y="0"/>
            <a:ext cx="9134793" cy="687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204864"/>
            <a:ext cx="65527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образом, можно сделать вывод о том, что систематическая работа над сказкой может иметь существенное значение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развитии социальн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о-коммуникативного развития ребенка.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969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805010_108-p-fon-dlya-prezentatsii-detskii-sad-1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3" y="-18846"/>
            <a:ext cx="9134793" cy="687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233" y="2276872"/>
            <a:ext cx="8229600" cy="4525963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4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5425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364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«Сказка как средство  социально –коммуникативного  развития ребенка»</vt:lpstr>
      <vt:lpstr>Презентация PowerPoint</vt:lpstr>
      <vt:lpstr>Помощь сказок в воспитательной работе:</vt:lpstr>
      <vt:lpstr>«Чтение сказки как вариант общения с  родителями». </vt:lpstr>
      <vt:lpstr>Презентация PowerPoint</vt:lpstr>
      <vt:lpstr>Предметно-развивающая среда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«Сказка как средство  социально –коммуникативного  развития ребенка»</dc:title>
  <dc:creator>Вадим Богомолов</dc:creator>
  <cp:lastModifiedBy>Вадим Богомолов</cp:lastModifiedBy>
  <cp:revision>7</cp:revision>
  <dcterms:created xsi:type="dcterms:W3CDTF">2022-09-24T19:33:25Z</dcterms:created>
  <dcterms:modified xsi:type="dcterms:W3CDTF">2022-09-25T12:36:07Z</dcterms:modified>
</cp:coreProperties>
</file>