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1" r:id="rId3"/>
    <p:sldId id="260" r:id="rId4"/>
    <p:sldId id="262" r:id="rId5"/>
    <p:sldId id="259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76D3-1ECE-4474-A8CD-6436AFA0F05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B81-E6C4-41A2-A4E5-E9FCA90D0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76D3-1ECE-4474-A8CD-6436AFA0F05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B81-E6C4-41A2-A4E5-E9FCA90D0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76D3-1ECE-4474-A8CD-6436AFA0F05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B81-E6C4-41A2-A4E5-E9FCA90D0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76D3-1ECE-4474-A8CD-6436AFA0F05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B81-E6C4-41A2-A4E5-E9FCA90D0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76D3-1ECE-4474-A8CD-6436AFA0F05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B81-E6C4-41A2-A4E5-E9FCA90D0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76D3-1ECE-4474-A8CD-6436AFA0F05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B81-E6C4-41A2-A4E5-E9FCA90D0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76D3-1ECE-4474-A8CD-6436AFA0F05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B81-E6C4-41A2-A4E5-E9FCA90D0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76D3-1ECE-4474-A8CD-6436AFA0F05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B81-E6C4-41A2-A4E5-E9FCA90D0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76D3-1ECE-4474-A8CD-6436AFA0F05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B81-E6C4-41A2-A4E5-E9FCA90D0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76D3-1ECE-4474-A8CD-6436AFA0F05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B81-E6C4-41A2-A4E5-E9FCA90D0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76D3-1ECE-4474-A8CD-6436AFA0F05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B81-E6C4-41A2-A4E5-E9FCA90D0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376D3-1ECE-4474-A8CD-6436AFA0F05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A2B81-E6C4-41A2-A4E5-E9FCA90D0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9.pn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12" Type="http://schemas.openxmlformats.org/officeDocument/2006/relationships/image" Target="../media/image8.png"/><Relationship Id="rId17" Type="http://schemas.openxmlformats.org/officeDocument/2006/relationships/image" Target="../media/image42.png"/><Relationship Id="rId2" Type="http://schemas.openxmlformats.org/officeDocument/2006/relationships/image" Target="../media/image5.pn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jpeg"/><Relationship Id="rId15" Type="http://schemas.openxmlformats.org/officeDocument/2006/relationships/image" Target="../media/image40.png"/><Relationship Id="rId10" Type="http://schemas.openxmlformats.org/officeDocument/2006/relationships/image" Target="../media/image37.png"/><Relationship Id="rId4" Type="http://schemas.openxmlformats.org/officeDocument/2006/relationships/image" Target="../media/image31.jpeg"/><Relationship Id="rId9" Type="http://schemas.openxmlformats.org/officeDocument/2006/relationships/image" Target="../media/image36.png"/><Relationship Id="rId1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hyperlink" Target="https://kruiz.online/images/reviews/HkUaZBVJ4A_2.png" TargetMode="External"/><Relationship Id="rId18" Type="http://schemas.openxmlformats.org/officeDocument/2006/relationships/hyperlink" Target="http://pim7.info/wp-content/uploads/2019/03/zhuk-skarabej.png" TargetMode="External"/><Relationship Id="rId26" Type="http://schemas.openxmlformats.org/officeDocument/2006/relationships/hyperlink" Target="https://img1.picmix.com/output/stamp/normal/2/5/6/5/1555652_d14ae.png" TargetMode="External"/><Relationship Id="rId39" Type="http://schemas.openxmlformats.org/officeDocument/2006/relationships/hyperlink" Target="https://ogorodko.ru/wp-content/uploads/2016/08/&#1080;&#1088;&#1075;&#1072;-&#1082;&#1072;&#1082;-&#1074;&#1099;&#1088;&#1072;&#1097;&#1080;&#1074;&#1072;&#1090;&#1100;-.png" TargetMode="External"/><Relationship Id="rId3" Type="http://schemas.openxmlformats.org/officeDocument/2006/relationships/hyperlink" Target="https://precut.nl/afbeeldingen-Vogels/vogel6.png" TargetMode="External"/><Relationship Id="rId21" Type="http://schemas.openxmlformats.org/officeDocument/2006/relationships/hyperlink" Target="https://ds05.infourok.ru/uploads/ex/0ce9/000a6d28-6cc3e676/hello_html_6888a18.png" TargetMode="External"/><Relationship Id="rId34" Type="http://schemas.openxmlformats.org/officeDocument/2006/relationships/hyperlink" Target="https://avatanplus.com/files/resources/original/5783d101a720b155dae86e95.png" TargetMode="External"/><Relationship Id="rId42" Type="http://schemas.openxmlformats.org/officeDocument/2006/relationships/hyperlink" Target="https://img1.liveinternet.ru/images/attach/c/11/117/122/117122399_5177462_0_ba118_325d0246_XL.png" TargetMode="External"/><Relationship Id="rId47" Type="http://schemas.openxmlformats.org/officeDocument/2006/relationships/hyperlink" Target="https://i.pinimg.com/originals/ea/70/f3/ea70f3bd4843a063e98784d6f2753dba.png" TargetMode="External"/><Relationship Id="rId50" Type="http://schemas.openxmlformats.org/officeDocument/2006/relationships/hyperlink" Target="http://wombe.ru/wp-content/uploads/2015/06/morkov-kosmetologii-04.png" TargetMode="External"/><Relationship Id="rId7" Type="http://schemas.openxmlformats.org/officeDocument/2006/relationships/hyperlink" Target="https://img-fotki.yandex.ru/get/9094/16969765.1ee/0_8c0ac_55aaa0f6_orig.png" TargetMode="External"/><Relationship Id="rId12" Type="http://schemas.openxmlformats.org/officeDocument/2006/relationships/hyperlink" Target="https://i.pinimg.com/originals/f0/92/2a/f0922afc0ae0fdf973df5da1545d2e2e.png" TargetMode="External"/><Relationship Id="rId17" Type="http://schemas.openxmlformats.org/officeDocument/2006/relationships/hyperlink" Target="http://pngimg.com/uploads/cricket_insect/cricket_insect_PNG4.png" TargetMode="External"/><Relationship Id="rId25" Type="http://schemas.openxmlformats.org/officeDocument/2006/relationships/hyperlink" Target="https://i.pinimg.com/originals/27/35/3a/27353ab9e86cda436854b3dfd6bfbf3d.png" TargetMode="External"/><Relationship Id="rId33" Type="http://schemas.openxmlformats.org/officeDocument/2006/relationships/hyperlink" Target="https://www.pngkey.com/png/full/410-4103741_green-trendy-scarf-cachecol-club-penguin.png" TargetMode="External"/><Relationship Id="rId38" Type="http://schemas.openxmlformats.org/officeDocument/2006/relationships/hyperlink" Target="https://mylofan.by/image/catalog/23038563.png" TargetMode="External"/><Relationship Id="rId46" Type="http://schemas.openxmlformats.org/officeDocument/2006/relationships/hyperlink" Target="https://i.pinimg.com/originals/f1/dd/8f/f1dd8f97844eef0ebbde1c54baa3852a.png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pngimg.com/uploads/grasshopper/grasshopper_PNG9.png" TargetMode="External"/><Relationship Id="rId20" Type="http://schemas.openxmlformats.org/officeDocument/2006/relationships/hyperlink" Target="https://cdn1.imgbb.ru/preview/r/1mXBlnOX8C1ZriMAzpTOdw/640x350/sp/user/159/1595301/201601/3fd5e5f221a2960c949616920f55875a.png" TargetMode="External"/><Relationship Id="rId29" Type="http://schemas.openxmlformats.org/officeDocument/2006/relationships/hyperlink" Target="https://fsd.multiurok.ru/html/2019/01/08/s_5c346f78a7d6a/1045126_21.png" TargetMode="External"/><Relationship Id="rId41" Type="http://schemas.openxmlformats.org/officeDocument/2006/relationships/hyperlink" Target="https://avatars.mds.yandex.net/get-zen_doc/195447/pub_5b85437ffa946400aa8e6068_5b8543f8c00b4400a91086fb/scale_120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laycast.ru/uploads/2018/05/04/25170840.png" TargetMode="External"/><Relationship Id="rId11" Type="http://schemas.openxmlformats.org/officeDocument/2006/relationships/hyperlink" Target="http://moscow.tknts.ru/wp-content/uploads/2016/05/car2-1024x562.png" TargetMode="External"/><Relationship Id="rId24" Type="http://schemas.openxmlformats.org/officeDocument/2006/relationships/hyperlink" Target="https://i.pinimg.com/originals/c2/bf/69/c2bf6997ed89455e5c78ad157b2f182a.png" TargetMode="External"/><Relationship Id="rId32" Type="http://schemas.openxmlformats.org/officeDocument/2006/relationships/hyperlink" Target="https://&#1087;&#1103;&#1090;&#1085;&#1086;&#1092;&#1092;.&#1088;&#1092;/thumb/2/vdIm5WEUPqrznqOUTHPZdw/800r800/d/kurtka_s_uteplitelem.png" TargetMode="External"/><Relationship Id="rId37" Type="http://schemas.openxmlformats.org/officeDocument/2006/relationships/hyperlink" Target="http://voshodzari.ru/img/chernika.gif" TargetMode="External"/><Relationship Id="rId40" Type="http://schemas.openxmlformats.org/officeDocument/2006/relationships/hyperlink" Target="https://avatars.mds.yandex.net/get-pdb/2076460/371eb735-2aef-4fd6-a00f-e321326a81fd/s1200" TargetMode="External"/><Relationship Id="rId45" Type="http://schemas.openxmlformats.org/officeDocument/2006/relationships/hyperlink" Target="https://avatars.mds.yandex.net/get-pdb/38069/442c7d70-b9c3-4f06-a8dc-955609910dd2/s1200?webp=false" TargetMode="External"/><Relationship Id="rId5" Type="http://schemas.openxmlformats.org/officeDocument/2006/relationships/hyperlink" Target="https://i.pinimg.com/originals/cf/77/9a/cf779ab62604dc9cfff929d1a6c92e81.png" TargetMode="External"/><Relationship Id="rId15" Type="http://schemas.openxmlformats.org/officeDocument/2006/relationships/hyperlink" Target="https://static.tildacdn.com/tild6438-3330-4664-b363-633566633666/centipede-legs-png.png" TargetMode="External"/><Relationship Id="rId23" Type="http://schemas.openxmlformats.org/officeDocument/2006/relationships/hyperlink" Target="https://pics.clipartpng.com/Trumpet_PNG_Clipart-898.png" TargetMode="External"/><Relationship Id="rId28" Type="http://schemas.openxmlformats.org/officeDocument/2006/relationships/hyperlink" Target="https://png.rinvik.ru/files/narisovannyj-tarakan-vid-sverhu.png" TargetMode="External"/><Relationship Id="rId36" Type="http://schemas.openxmlformats.org/officeDocument/2006/relationships/hyperlink" Target="https://146128.selcdn.ru/vdvrus.ru/files/items/d3/4c/d34c928ac48354c82050116704f76785_1579860846.png" TargetMode="External"/><Relationship Id="rId49" Type="http://schemas.openxmlformats.org/officeDocument/2006/relationships/hyperlink" Target="https://avatars.mds.yandex.net/get-pdb/2147422/90ee9a43-fcfd-4841-8198-46722d2914e4/s1200?webp=false" TargetMode="External"/><Relationship Id="rId10" Type="http://schemas.openxmlformats.org/officeDocument/2006/relationships/hyperlink" Target="https://img-fotki.yandex.ru/get/1022004/16969765.27b/0_ae78e_e2747bf0_orig.png" TargetMode="External"/><Relationship Id="rId19" Type="http://schemas.openxmlformats.org/officeDocument/2006/relationships/hyperlink" Target="http://pngimg.com/uploads/sweater/sweater_PNG84.png" TargetMode="External"/><Relationship Id="rId31" Type="http://schemas.openxmlformats.org/officeDocument/2006/relationships/hyperlink" Target="http://fast.ulmart.ru/thelabels/3cb/3cb0c11903b840f092d0690cfd924eba.png" TargetMode="External"/><Relationship Id="rId44" Type="http://schemas.openxmlformats.org/officeDocument/2006/relationships/hyperlink" Target="https://static.ex-in.online/users/2/20082/ingredient_82_5d610051.png" TargetMode="External"/><Relationship Id="rId52" Type="http://schemas.openxmlformats.org/officeDocument/2006/relationships/hyperlink" Target="http://dgdesign.ru/uploads/posts/2018-07/1532943382_ukrop-na-prozrachnom-fone-532343.png" TargetMode="External"/><Relationship Id="rId4" Type="http://schemas.openxmlformats.org/officeDocument/2006/relationships/hyperlink" Target="https://i.pinimg.com/originals/05/80/2f/05802f8a3acfd42dc8d2a875e8ae2f71.png" TargetMode="External"/><Relationship Id="rId9" Type="http://schemas.openxmlformats.org/officeDocument/2006/relationships/hyperlink" Target="http://pngimg.com/uploads/rockets/rockets_PNG13284.png" TargetMode="External"/><Relationship Id="rId14" Type="http://schemas.openxmlformats.org/officeDocument/2006/relationships/hyperlink" Target="https://avatars.mds.yandex.net/get-pdb/1943094/6a178efc-0b00-463c-b539-a2a3715a8a37/s1200?webp=false" TargetMode="External"/><Relationship Id="rId22" Type="http://schemas.openxmlformats.org/officeDocument/2006/relationships/hyperlink" Target="https://img-fotki.yandex.ru/get/15510/16969765.256/0_9617c_1085651a_orig.png" TargetMode="External"/><Relationship Id="rId27" Type="http://schemas.openxmlformats.org/officeDocument/2006/relationships/hyperlink" Target="http://sweetclipart.com/multisite/sweetclipart/files/maracas.png" TargetMode="External"/><Relationship Id="rId30" Type="http://schemas.openxmlformats.org/officeDocument/2006/relationships/hyperlink" Target="http://pngimg.com/uploads/mosquito/mosquito_PNG18145.png" TargetMode="External"/><Relationship Id="rId35" Type="http://schemas.openxmlformats.org/officeDocument/2006/relationships/hyperlink" Target="https://i.pinimg.com/originals/4e/66/d2/4e66d2f5544f5e014861018e12236a4f.png" TargetMode="External"/><Relationship Id="rId43" Type="http://schemas.openxmlformats.org/officeDocument/2006/relationships/hyperlink" Target="https://irkutsk.vape.academy/upload/iblock/35d/35d047936febfc1da1fc67712f7771a2.png" TargetMode="External"/><Relationship Id="rId48" Type="http://schemas.openxmlformats.org/officeDocument/2006/relationships/hyperlink" Target="http://pngimg.com/uploads/pear/pear_PNG3447.png" TargetMode="External"/><Relationship Id="rId8" Type="http://schemas.openxmlformats.org/officeDocument/2006/relationships/hyperlink" Target="https://fsd.multiurok.ru/html/2017/07/07/s_595f70b50caad/658257_10.png" TargetMode="External"/><Relationship Id="rId51" Type="http://schemas.openxmlformats.org/officeDocument/2006/relationships/hyperlink" Target="https://avatars.mds.yandex.net/get-pdb/2073655/68d1aa2b-85bd-407a-9251-b04c32994e0b/s1200?webp=false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reeiconspng.com/uploads/peach-png-transparent-photo-0.png" TargetMode="External"/><Relationship Id="rId13" Type="http://schemas.openxmlformats.org/officeDocument/2006/relationships/hyperlink" Target="https://ds05.infourok.ru/uploads/ex/02a5/000b7454-672c6a49/hello_html_m50c13307.gif" TargetMode="External"/><Relationship Id="rId18" Type="http://schemas.openxmlformats.org/officeDocument/2006/relationships/hyperlink" Target="https://www.freepngimg.com/thumb/daffodils/7-2-daffodils-picture.png" TargetMode="External"/><Relationship Id="rId26" Type="http://schemas.openxmlformats.org/officeDocument/2006/relationships/hyperlink" Target="https://www.clipartmax.com/png/full/199-1996729_food-fish-nutrition-computer-file-fishfood-cartoon-png.png" TargetMode="External"/><Relationship Id="rId39" Type="http://schemas.openxmlformats.org/officeDocument/2006/relationships/hyperlink" Target="http://www.1001melochey.ru/uploads/product/1300/1333/11104f01e5cbfd3d9cf327826610823d_2018-10-15_15-53-24.png" TargetMode="External"/><Relationship Id="rId3" Type="http://schemas.openxmlformats.org/officeDocument/2006/relationships/hyperlink" Target="https://miro.medium.com/max/1200/1*IlTsnfQwgOvRxmIF0ODcLA.png" TargetMode="External"/><Relationship Id="rId21" Type="http://schemas.openxmlformats.org/officeDocument/2006/relationships/hyperlink" Target="https://fermoved.ru/wp-content/uploads/2019/09/tvorog-2-1024x822.png" TargetMode="External"/><Relationship Id="rId34" Type="http://schemas.openxmlformats.org/officeDocument/2006/relationships/hyperlink" Target="https://img-fotki.yandex.ru/get/5805/svetlera.41/0_5078c_a815314e_XXXL.jpg" TargetMode="External"/><Relationship Id="rId42" Type="http://schemas.openxmlformats.org/officeDocument/2006/relationships/hyperlink" Target="https://avatars.mds.yandex.net/get-pdb/1364974/01f213b9-e588-4118-8c52-7c4af201a203/s1200?webp=false" TargetMode="External"/><Relationship Id="rId7" Type="http://schemas.openxmlformats.org/officeDocument/2006/relationships/hyperlink" Target="http://domovenok.name/_dr/0/61290995.gif" TargetMode="External"/><Relationship Id="rId12" Type="http://schemas.openxmlformats.org/officeDocument/2006/relationships/hyperlink" Target="https://i.pinimg.com/originals/ed/c9/09/edc909c252fcf98744ba106b08910b89.png" TargetMode="External"/><Relationship Id="rId17" Type="http://schemas.openxmlformats.org/officeDocument/2006/relationships/hyperlink" Target="https://krgora-ds33.edumsko.ru/uploads/3000/2857/section/203268/1211175.png" TargetMode="External"/><Relationship Id="rId25" Type="http://schemas.openxmlformats.org/officeDocument/2006/relationships/hyperlink" Target="https://clipart-db.ru/file_content/rastr/sugar-002.png" TargetMode="External"/><Relationship Id="rId33" Type="http://schemas.openxmlformats.org/officeDocument/2006/relationships/hyperlink" Target="https://avatars.mds.yandex.net/get-pdb/215709/e8b41501-2fd4-4c95-a81e-e22fbac745eb/s1200?webp=false" TargetMode="External"/><Relationship Id="rId38" Type="http://schemas.openxmlformats.org/officeDocument/2006/relationships/hyperlink" Target="http://veldish.ru/wa-data/public/shop/products/58/32/13258/images/22835/22835.970.png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s://images.vfl.ru/ii/1558091049/57ed9568/26565772.png" TargetMode="External"/><Relationship Id="rId20" Type="http://schemas.openxmlformats.org/officeDocument/2006/relationships/hyperlink" Target="http://pngimg.com/uploads/cheese/cheese_PNG25334.png" TargetMode="External"/><Relationship Id="rId29" Type="http://schemas.openxmlformats.org/officeDocument/2006/relationships/hyperlink" Target="https://img1.liveinternet.ru/images/attach/c/10/111/536/111536579_large_i_059.png" TargetMode="External"/><Relationship Id="rId41" Type="http://schemas.openxmlformats.org/officeDocument/2006/relationships/hyperlink" Target="https://akvilon.ua/content/images/14/productkonteyner_dlya_pishchevykh_produktov_tm_aleana_kvadratnyy_3l._prozrachnyy_oranzhevyy-53170956008964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inclipart.com/picdir/big/15-150027_illustration-of-janitor-cleaner-holding-broom-circle-.png" TargetMode="External"/><Relationship Id="rId11" Type="http://schemas.openxmlformats.org/officeDocument/2006/relationships/hyperlink" Target="https://&#1089;&#1090;&#1086;.&#1084;&#1077;&#1093;&#1090;&#1088;&#1072;&#1085;&#1089;&#1089;&#1077;&#1088;&#1074;&#1080;&#1089;.&#1088;&#1092;/assets/images/feature1.png" TargetMode="External"/><Relationship Id="rId24" Type="http://schemas.openxmlformats.org/officeDocument/2006/relationships/hyperlink" Target="https://images.kz.prom.st/72587920_w640_h640_krupa-kukuruznaya.jpg" TargetMode="External"/><Relationship Id="rId32" Type="http://schemas.openxmlformats.org/officeDocument/2006/relationships/hyperlink" Target="https://rakel30.ucoz.ru/png/knopki/Veselye_detsk.png" TargetMode="External"/><Relationship Id="rId37" Type="http://schemas.openxmlformats.org/officeDocument/2006/relationships/hyperlink" Target="https://svgsilh.com/png-1024/2027780.png" TargetMode="External"/><Relationship Id="rId40" Type="http://schemas.openxmlformats.org/officeDocument/2006/relationships/hyperlink" Target="http://www.sar2000.ru/website/sar2000/var/catalog/item_orig_83ycm26zy2.png" TargetMode="External"/><Relationship Id="rId5" Type="http://schemas.openxmlformats.org/officeDocument/2006/relationships/hyperlink" Target="https://pngicon.ru/file/uploads/goroh.png" TargetMode="External"/><Relationship Id="rId15" Type="http://schemas.openxmlformats.org/officeDocument/2006/relationships/hyperlink" Target="https://avatars.mds.yandex.net/get-pdb/1779909/11a880fd-27d8-4a9a-aeeb-ceec81c80314/s1200?webp=false" TargetMode="External"/><Relationship Id="rId23" Type="http://schemas.openxmlformats.org/officeDocument/2006/relationships/hyperlink" Target="https://proviant.kz/images/stories/virtuemart/product/_________________4ffa65e9735a7.png" TargetMode="External"/><Relationship Id="rId28" Type="http://schemas.openxmlformats.org/officeDocument/2006/relationships/hyperlink" Target="https://4.bp.blogspot.com/-Gnwp-AoOKdQ/V0Rku6N7tMI/AAAAAAAALnw/7rsxfBAJMgYvCcQ22Bv87dIaXApgsfUTgCLcB/s1600/CC245115.png" TargetMode="External"/><Relationship Id="rId36" Type="http://schemas.openxmlformats.org/officeDocument/2006/relationships/hyperlink" Target="https://pngicon.ru/file/uploads/sinjaja-kruzhka.png" TargetMode="External"/><Relationship Id="rId10" Type="http://schemas.openxmlformats.org/officeDocument/2006/relationships/hyperlink" Target="https://online.negoloday.ru/wp-content/uploads/2018/12/TEA_HOME-Slider-10-300x291.png" TargetMode="External"/><Relationship Id="rId19" Type="http://schemas.openxmlformats.org/officeDocument/2006/relationships/hyperlink" Target="https://kalendargoda.com/sites/default/files/inline/images/proleska_posadka_2019_uhod_kogda_sajat_v_otkritii_grunt.png" TargetMode="External"/><Relationship Id="rId31" Type="http://schemas.openxmlformats.org/officeDocument/2006/relationships/hyperlink" Target="https://www.hobobo.ru/assets/uploads/2020/01/Audioskazka-Barboskiny.png" TargetMode="External"/><Relationship Id="rId44" Type="http://schemas.openxmlformats.org/officeDocument/2006/relationships/hyperlink" Target="http://pngimg.com/uploads/persimmon/persimmon_PNG86243.png" TargetMode="External"/><Relationship Id="rId4" Type="http://schemas.openxmlformats.org/officeDocument/2006/relationships/hyperlink" Target="http://pngimg.com/uploads/broccoli/broccoli_PNG72926.png" TargetMode="External"/><Relationship Id="rId9" Type="http://schemas.openxmlformats.org/officeDocument/2006/relationships/hyperlink" Target="https://dgdesign.ru/uploads/posts/2018-03/1522063591_klipart-marakuyya.png" TargetMode="External"/><Relationship Id="rId14" Type="http://schemas.openxmlformats.org/officeDocument/2006/relationships/hyperlink" Target="https://img1.liveinternet.ru/images/attach/c/5/123/415/123415171_large_4551179.png" TargetMode="External"/><Relationship Id="rId22" Type="http://schemas.openxmlformats.org/officeDocument/2006/relationships/hyperlink" Target="http://apparelmagazine.co.nz/supermarketnews/wp-content/uploads/sites/2/2018/09/5a2ae9b1db68181c8f184d83-e1537738248251.png?w=640" TargetMode="External"/><Relationship Id="rId27" Type="http://schemas.openxmlformats.org/officeDocument/2006/relationships/hyperlink" Target="https://images-wixmp-ed30a86b8c4ca887773594c2.wixmp.com/f/0e843f32-4eb6-4b14-89ef-fba63766e6f8/dbme82a-1d19cf97-17f2-4485-a6a0-486ea2fd1c06.png/v1/fill/w_792,h_1009,strp/ariel___the_little_mermaid_render_by_ffstef09_dbme82a-pre.png?token=eyJ0eXAiOiJKV1QiLCJhbGciOiJIUzI1NiJ9.eyJzdWIiOiJ1cm46YXBwOjdlMGQxODg5ODIyNjQzNzNhNWYwZDQxNWVhMGQyNmUwIiwiaXNzIjoidXJuOmFwcDo3ZTBkMTg4OTgyMjY0MzczYTVmMGQ0MTVlYTBkMjZlMCIsIm9iaiI6W1t7ImhlaWdodCI6Ijw9MTMwNCIsInBhdGgiOiJcL2ZcLzBlODQzZjMyLTRlYjYtNGIxNC04OWVmLWZiYTYzNzY2ZTZmOFwvZGJtZTgyYS0xZDE5Y2Y5Ny0xN2YyLTQ0ODUtYTZhMC00ODZlYTJmZDFjMDYucG5nIiwid2lkdGgiOiI8PTEwMjQifV1dLCJhdWQiOlsidXJuOnNlcnZpY2U6aW1hZ2Uub3BlcmF0aW9ucyJdfQ.yJ3E25t1oL8jfF4ZTP4vJa7BgQnirDgWgspzz23yoPE" TargetMode="External"/><Relationship Id="rId30" Type="http://schemas.openxmlformats.org/officeDocument/2006/relationships/hyperlink" Target="https://prochepetsk.ru/userfiles/afisha/events/308/img15741815824231.png" TargetMode="External"/><Relationship Id="rId35" Type="http://schemas.openxmlformats.org/officeDocument/2006/relationships/hyperlink" Target="http://pngimg.com/uploads/frying_pan/frying_pan_PNG8348.png" TargetMode="External"/><Relationship Id="rId43" Type="http://schemas.openxmlformats.org/officeDocument/2006/relationships/hyperlink" Target="https://mir-s3-cdn-cf.behance.net/project_modules/max_1200/76b08d83056197.5d3061bd07558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358246" cy="785817"/>
          </a:xfrm>
        </p:spPr>
        <p:txBody>
          <a:bodyPr>
            <a:noAutofit/>
          </a:bodyPr>
          <a:lstStyle/>
          <a:p>
            <a:r>
              <a:rPr lang="ru-RU" sz="16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Муниципальное казенное дошкольное образовательное учреждение </a:t>
            </a:r>
            <a:br>
              <a:rPr lang="ru-RU" sz="16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детский сад «Радуга»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285860"/>
            <a:ext cx="8358246" cy="5357850"/>
          </a:xfrm>
        </p:spPr>
        <p:txBody>
          <a:bodyPr>
            <a:normAutofit fontScale="47500" lnSpcReduction="20000"/>
          </a:bodyPr>
          <a:lstStyle/>
          <a:p>
            <a:pPr lvl="0" algn="r">
              <a:defRPr/>
            </a:pPr>
            <a:r>
              <a:rPr lang="ru-RU" sz="6300" b="1" i="1" dirty="0" smtClean="0">
                <a:solidFill>
                  <a:srgbClr val="000099"/>
                </a:solidFill>
                <a:cs typeface="Times New Roman" pitchFamily="18" charset="0"/>
              </a:rPr>
              <a:t>Развитие фонематического слуха,</a:t>
            </a:r>
          </a:p>
          <a:p>
            <a:pPr lvl="0" algn="r">
              <a:defRPr/>
            </a:pPr>
            <a:r>
              <a:rPr lang="ru-RU" sz="6300" b="1" i="1" dirty="0" smtClean="0">
                <a:solidFill>
                  <a:srgbClr val="000099"/>
                </a:solidFill>
                <a:cs typeface="Times New Roman" pitchFamily="18" charset="0"/>
              </a:rPr>
              <a:t> навыков звукового и </a:t>
            </a:r>
          </a:p>
          <a:p>
            <a:pPr lvl="0" algn="r">
              <a:defRPr/>
            </a:pPr>
            <a:r>
              <a:rPr lang="ru-RU" sz="6300" b="1" i="1" dirty="0" smtClean="0">
                <a:solidFill>
                  <a:srgbClr val="000099"/>
                </a:solidFill>
                <a:cs typeface="Times New Roman" pitchFamily="18" charset="0"/>
              </a:rPr>
              <a:t>слогового анализа при</a:t>
            </a:r>
          </a:p>
          <a:p>
            <a:pPr lvl="0" algn="r">
              <a:defRPr/>
            </a:pPr>
            <a:r>
              <a:rPr lang="ru-RU" sz="6300" b="1" i="1" dirty="0" smtClean="0">
                <a:solidFill>
                  <a:srgbClr val="000099"/>
                </a:solidFill>
                <a:cs typeface="Times New Roman" pitchFamily="18" charset="0"/>
              </a:rPr>
              <a:t> автоматизации звука </a:t>
            </a:r>
            <a:r>
              <a:rPr lang="en-US" sz="6300" b="1" i="1" dirty="0" smtClean="0">
                <a:solidFill>
                  <a:srgbClr val="000099"/>
                </a:solidFill>
                <a:cs typeface="Times New Roman" pitchFamily="18" charset="0"/>
              </a:rPr>
              <a:t>[</a:t>
            </a:r>
            <a:r>
              <a:rPr lang="ru-RU" sz="6300" b="1" i="1" dirty="0" smtClean="0">
                <a:solidFill>
                  <a:srgbClr val="000099"/>
                </a:solidFill>
                <a:cs typeface="Times New Roman" pitchFamily="18" charset="0"/>
              </a:rPr>
              <a:t>Р</a:t>
            </a:r>
            <a:r>
              <a:rPr lang="en-US" sz="6300" b="1" i="1" dirty="0" smtClean="0">
                <a:solidFill>
                  <a:srgbClr val="000099"/>
                </a:solidFill>
                <a:cs typeface="Times New Roman" pitchFamily="18" charset="0"/>
              </a:rPr>
              <a:t>]</a:t>
            </a:r>
            <a:endParaRPr lang="ru-RU" sz="5100" b="1" i="1" dirty="0" smtClean="0">
              <a:solidFill>
                <a:srgbClr val="000099"/>
              </a:solidFill>
              <a:cs typeface="Times New Roman" pitchFamily="18" charset="0"/>
            </a:endParaRPr>
          </a:p>
          <a:p>
            <a:pPr lvl="0" algn="r">
              <a:defRPr/>
            </a:pPr>
            <a:endParaRPr lang="ru-RU" sz="6300" b="1" i="1" dirty="0" smtClean="0">
              <a:solidFill>
                <a:srgbClr val="000099"/>
              </a:solidFill>
              <a:cs typeface="Times New Roman" pitchFamily="18" charset="0"/>
            </a:endParaRPr>
          </a:p>
          <a:p>
            <a:pPr lvl="0" algn="r">
              <a:defRPr/>
            </a:pPr>
            <a:endParaRPr lang="ru-RU" sz="4000" b="1" i="1" dirty="0" smtClean="0">
              <a:solidFill>
                <a:srgbClr val="000099"/>
              </a:solidFill>
              <a:cs typeface="Times New Roman" pitchFamily="18" charset="0"/>
            </a:endParaRPr>
          </a:p>
          <a:p>
            <a:pPr lvl="0" algn="r">
              <a:defRPr/>
            </a:pPr>
            <a:endParaRPr lang="ru-RU" sz="4000" b="1" i="1" dirty="0" smtClean="0">
              <a:solidFill>
                <a:srgbClr val="000099"/>
              </a:solidFill>
              <a:cs typeface="Times New Roman" pitchFamily="18" charset="0"/>
            </a:endParaRPr>
          </a:p>
          <a:p>
            <a:pPr lvl="0" algn="r">
              <a:defRPr/>
            </a:pPr>
            <a:endParaRPr lang="ru-RU" sz="5100" b="1" i="1" dirty="0" smtClean="0">
              <a:solidFill>
                <a:srgbClr val="000099"/>
              </a:solidFill>
              <a:cs typeface="Times New Roman" pitchFamily="18" charset="0"/>
            </a:endParaRPr>
          </a:p>
          <a:p>
            <a:pPr lvl="0" algn="r">
              <a:defRPr/>
            </a:pPr>
            <a:r>
              <a:rPr lang="ru-RU" sz="5100" b="1" i="1" dirty="0" smtClean="0">
                <a:solidFill>
                  <a:srgbClr val="000099"/>
                </a:solidFill>
                <a:cs typeface="Times New Roman" pitchFamily="18" charset="0"/>
              </a:rPr>
              <a:t>Автор  </a:t>
            </a:r>
          </a:p>
          <a:p>
            <a:pPr lvl="0" algn="r">
              <a:defRPr/>
            </a:pPr>
            <a:r>
              <a:rPr lang="ru-RU" sz="5100" b="1" i="1" dirty="0" smtClean="0">
                <a:solidFill>
                  <a:srgbClr val="000099"/>
                </a:solidFill>
                <a:cs typeface="Times New Roman" pitchFamily="18" charset="0"/>
              </a:rPr>
              <a:t>                                                                          </a:t>
            </a:r>
            <a:r>
              <a:rPr lang="ru-RU" sz="5100" b="1" i="1" dirty="0" err="1" smtClean="0">
                <a:solidFill>
                  <a:srgbClr val="000099"/>
                </a:solidFill>
                <a:cs typeface="Times New Roman" pitchFamily="18" charset="0"/>
              </a:rPr>
              <a:t>Т.Л.Махначева</a:t>
            </a:r>
            <a:r>
              <a:rPr lang="ru-RU" sz="5100" b="1" i="1" dirty="0" smtClean="0">
                <a:solidFill>
                  <a:srgbClr val="000099"/>
                </a:solidFill>
                <a:cs typeface="Times New Roman" pitchFamily="18" charset="0"/>
              </a:rPr>
              <a:t>,</a:t>
            </a:r>
          </a:p>
          <a:p>
            <a:pPr lvl="0" algn="r">
              <a:defRPr/>
            </a:pPr>
            <a:r>
              <a:rPr lang="ru-RU" sz="5100" b="1" i="1" dirty="0" smtClean="0">
                <a:solidFill>
                  <a:srgbClr val="000099"/>
                </a:solidFill>
                <a:cs typeface="Times New Roman" pitchFamily="18" charset="0"/>
              </a:rPr>
              <a:t>                                                                              учитель-логопед</a:t>
            </a:r>
          </a:p>
          <a:p>
            <a:pPr lvl="0" algn="r">
              <a:defRPr/>
            </a:pPr>
            <a:endParaRPr lang="ru-RU" b="1" i="1" dirty="0" smtClean="0">
              <a:solidFill>
                <a:srgbClr val="000099"/>
              </a:solidFill>
              <a:cs typeface="Times New Roman" pitchFamily="18" charset="0"/>
            </a:endParaRPr>
          </a:p>
          <a:p>
            <a:pPr lvl="0">
              <a:defRPr/>
            </a:pPr>
            <a:endParaRPr lang="ru-RU" b="1" i="1" dirty="0" smtClean="0">
              <a:solidFill>
                <a:srgbClr val="000099"/>
              </a:solidFill>
              <a:cs typeface="Times New Roman" pitchFamily="18" charset="0"/>
            </a:endParaRPr>
          </a:p>
          <a:p>
            <a:pPr lvl="0">
              <a:defRPr/>
            </a:pPr>
            <a:r>
              <a:rPr lang="ru-RU" sz="4200" b="1" i="1" dirty="0" smtClean="0">
                <a:solidFill>
                  <a:srgbClr val="000099"/>
                </a:solidFill>
                <a:cs typeface="Times New Roman" pitchFamily="18" charset="0"/>
              </a:rPr>
              <a:t>               2022 год</a:t>
            </a:r>
            <a:endParaRPr lang="ru-RU" sz="4200" dirty="0" smtClean="0">
              <a:solidFill>
                <a:srgbClr val="000099"/>
              </a:solidFill>
            </a:endParaRPr>
          </a:p>
          <a:p>
            <a:endParaRPr lang="ru-RU" dirty="0"/>
          </a:p>
        </p:txBody>
      </p:sp>
      <p:pic>
        <p:nvPicPr>
          <p:cNvPr id="2050" name="Picture 2" descr="G:\логопед\МОИ ПРЕЗЕНТАЦИИ\МОИ ПРЕЗЕНТАЦИИ ПО АВТОМАТИЗАЦИИ ЗВУКОВ\звук Р\прямые обратные слоги, один-много\картинки для презентации\jira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167166"/>
            <a:ext cx="1928826" cy="1928826"/>
          </a:xfrm>
          <a:prstGeom prst="rect">
            <a:avLst/>
          </a:prstGeom>
          <a:noFill/>
        </p:spPr>
      </p:pic>
      <p:pic>
        <p:nvPicPr>
          <p:cNvPr id="2051" name="Picture 3" descr="G:\логопед\МОИ ПРЕЗЕНТАЦИИ\МОИ ПРЕЗЕНТАЦИИ ПО АВТОМАТИЗАЦИИ ЗВУКОВ\звук Р\прямые обратные слоги, один-много\картинки для презентации\корова_DoV (3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4143380"/>
            <a:ext cx="1809741" cy="1483988"/>
          </a:xfrm>
          <a:prstGeom prst="rect">
            <a:avLst/>
          </a:prstGeom>
          <a:noFill/>
        </p:spPr>
      </p:pic>
      <p:pic>
        <p:nvPicPr>
          <p:cNvPr id="2052" name="Picture 4" descr="G:\логопед\МОИ ПРЕЗЕНТАЦИИ\МОИ ПРЕЗЕНТАЦИИ ПО АВТОМАТИЗАЦИИ ЗВУКОВ\звук Р\прямые обратные слоги, один-много\картинки для презентации\53374_html_59da8c6b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1553754" y="2571744"/>
            <a:ext cx="1313296" cy="10507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Найди слова со звуком Р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2058" name="Picture 10" descr="G:\логопед\МОИ ПРЕЗЕНТАЦИИ\МОИ ПРЕЗЕНТАЦИИ ПО АВТОМАТИЗАЦИИ ЗВУКОВ\звук с\для презентации звуковой и слоговой анализ\предметы\глобусы_DoV (14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357298"/>
            <a:ext cx="1143008" cy="1410034"/>
          </a:xfrm>
          <a:prstGeom prst="rect">
            <a:avLst/>
          </a:prstGeom>
          <a:noFill/>
        </p:spPr>
      </p:pic>
      <p:pic>
        <p:nvPicPr>
          <p:cNvPr id="3080" name="Picture 8" descr="G:\логопед\МОИ ПРЕЗЕНТАЦИИ\МОИ ПРЕЗЕНТАЦИИ ПО АВТОМАТИЗАЦИИ ЗВУКОВ\звук Р\прямые обратные слоги, один-много\картинки для презентации\jira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214818"/>
            <a:ext cx="1928826" cy="1928826"/>
          </a:xfrm>
          <a:prstGeom prst="rect">
            <a:avLst/>
          </a:prstGeom>
          <a:noFill/>
        </p:spPr>
      </p:pic>
      <p:pic>
        <p:nvPicPr>
          <p:cNvPr id="1026" name="Picture 2" descr="G:\логопед\МОИ ПРЕЗЕНТАЦИИ\МОИ ПРЕЗЕНТАЦИИ ПО АВТОМАТИЗАЦИИ ЗВУКОВ\звук Р\прямые обратные слоги, один-много\картинки для презентации\1619218379_19-phonoteka_org-p-robototekhnika-fon-2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4143380"/>
            <a:ext cx="1951052" cy="2000264"/>
          </a:xfrm>
          <a:prstGeom prst="rect">
            <a:avLst/>
          </a:prstGeom>
          <a:noFill/>
        </p:spPr>
      </p:pic>
      <p:pic>
        <p:nvPicPr>
          <p:cNvPr id="6" name="Picture 2" descr="G:\логопед\МОИ ПРЕЗЕНТАЦИИ\МОИ ПРЕЗЕНТАЦИИ ПО АВТОМАТИЗАЦИИ ЗВУКОВ\звук Р\прямые обратные слоги, один-много\картинки для презентации\ОБРАТНЫЕ СЛОГИ\tomato-clip-art-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1357298"/>
            <a:ext cx="1143008" cy="1084981"/>
          </a:xfrm>
          <a:prstGeom prst="rect">
            <a:avLst/>
          </a:prstGeom>
          <a:noFill/>
        </p:spPr>
      </p:pic>
      <p:pic>
        <p:nvPicPr>
          <p:cNvPr id="7" name="Picture 2" descr="G:\логопед\МОИ ПРЕЗЕНТАЦИИ\МОИ ПРЕЗЕНТАЦИИ ПО АВТОМАТИЗАЦИИ ЗВУКОВ\звук Р\прямые обратные слоги, один-много\картинки для презентации\rockets-clip-art-1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8926" y="3143248"/>
            <a:ext cx="1411343" cy="1000132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3504" y="4500570"/>
            <a:ext cx="1785950" cy="1484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29454" y="3143248"/>
            <a:ext cx="1500230" cy="682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34" y="2928934"/>
            <a:ext cx="1500198" cy="999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43174" y="1357298"/>
            <a:ext cx="1000133" cy="15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29388" y="1214422"/>
            <a:ext cx="1729627" cy="1457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714612" y="4786322"/>
            <a:ext cx="1848825" cy="106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 descr="C:\Users\805932\Desktop\мои документы\логопед\МОИ ПРЕЗЕНТАЦИИ\МОИ ПРЕЗЕНТАЦИИ ПО АВТОМАТИЗАЦИИ ЗВУКОВ\звук З\картинки для презентации\кукла1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00628" y="2857496"/>
            <a:ext cx="1237288" cy="136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0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30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10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логопед\МОИ ПРЕЗЕНТАЦИИ\МОИ ПРЕЗЕНТАЦИИ ПО АВТОМАТИЗАЦИИ ЗВУКОВ\звук с\для презентации звуковой и слоговой анализ\Screen_20181115_1842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14356"/>
            <a:ext cx="8929718" cy="204788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0" y="214290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Определи количество слогов в словах. Распредели пассажиров по вагонам.</a:t>
            </a:r>
            <a:endParaRPr lang="ru-RU" sz="2000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3714752"/>
            <a:ext cx="1558059" cy="1597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77693" y="4714884"/>
            <a:ext cx="1547550" cy="1614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2928934"/>
            <a:ext cx="1714512" cy="924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5286388"/>
            <a:ext cx="1213785" cy="1039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4942" y="2857496"/>
            <a:ext cx="1228628" cy="96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86644" y="3071810"/>
            <a:ext cx="1200367" cy="58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 descr="G:\логопед\МОИ ПРЕЗЕНТАЦИИ\МОИ ПРЕЗЕНТАЦИИ ПО АВТОМАТИЗАЦИИ ЗВУКОВ\звук Р\прямые обратные слоги, один-много\картинки для презентации\корова_DoV (3)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71802" y="2857496"/>
            <a:ext cx="1285884" cy="1054425"/>
          </a:xfrm>
          <a:prstGeom prst="rect">
            <a:avLst/>
          </a:prstGeom>
          <a:noFill/>
        </p:spPr>
      </p:pic>
      <p:pic>
        <p:nvPicPr>
          <p:cNvPr id="1033" name="Picture 9" descr="G:\логопед\МОИ ПРЕЗЕНТАЦИИ\МОИ ПРЕЗЕНТАЦИИ ПО АВТОМАТИЗАЦИИ ЗВУКОВ\звук Р\прямые обратные слоги, один-много\картинки для презентации\ОБРАТНЫЕ СЛОГИ\badger-clip-art-47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85984" y="5429264"/>
            <a:ext cx="1603117" cy="945839"/>
          </a:xfrm>
          <a:prstGeom prst="rect">
            <a:avLst/>
          </a:prstGeom>
          <a:noFill/>
        </p:spPr>
      </p:pic>
      <p:pic>
        <p:nvPicPr>
          <p:cNvPr id="5" name="Picture 10" descr="G:\логопед\МОИ ПРЕЗЕНТАЦИИ\МОИ ПРЕЗЕНТАЦИИ ПО АВТОМАТИЗАЦИИ ЗВУКОВ\звук Р\прямые обратные слоги, один-много\картинки для презентации\jiraf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28596" y="5072074"/>
            <a:ext cx="1428736" cy="1428736"/>
          </a:xfrm>
          <a:prstGeom prst="rect">
            <a:avLst/>
          </a:prstGeom>
          <a:noFill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8596" y="4000504"/>
            <a:ext cx="1431734" cy="111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86248" y="3857628"/>
            <a:ext cx="1271299" cy="1619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8" descr="C:\Users\805932\Desktop\мои документы\логопед\МОИ ПРЕЗЕНТАЦИИ\МОИ ПРЕЗЕНТАЦИИ ПО АВТОМАТИЗАЦИИ ЗВУКОВ\звук Р\насекомые Р\1045126_21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929322" y="4071942"/>
            <a:ext cx="1500198" cy="610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50786E-6 L 0.1816 -0.2363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1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57262E-7 L 0.26771 -0.24121 " pathEditMode="relative" ptsTypes="AA">
                                      <p:cBhvr>
                                        <p:cTn id="10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67345E-6 L 0.23628 -0.2729 " pathEditMode="relative" ptsTypes="AA">
                                      <p:cBhvr>
                                        <p:cTn id="14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6.77151E-6 L -0.51979 -0.2833 " pathEditMode="relative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72E-18 -4.94912E-6 L 0.18907 -0.44056 " pathEditMode="relative" ptsTypes="AA">
                                      <p:cBhvr>
                                        <p:cTn id="22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00069 L 0.23541 -0.44126 " pathEditMode="relative" ptsTypes="AA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6.23497E-6 L 0.34653 -0.43017 " pathEditMode="relative" ptsTypes="AA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8.87142E-6 L -0.03941 -0.43015 " pathEditMode="relative" ptsTypes="AA">
                                      <p:cBhvr>
                                        <p:cTn id="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20259E-7 L 0.38594 -0.60847 " pathEditMode="relative" ptsTypes="AA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2.77521E-7 L 0.15747 -0.61887 " pathEditMode="relative" ptsTypes="AA">
                                      <p:cBhvr>
                                        <p:cTn id="42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35893E-6 L 0.07084 -0.59806 " pathEditMode="relative" ptsTypes="AA">
                                      <p:cBhvr>
                                        <p:cTn id="4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2.13691E-6 L 0.04723 -0.55597 " pathEditMode="relative" ptsTypes="AA">
                                      <p:cBhvr>
                                        <p:cTn id="5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логопед\МОИ ПРЕЗЕНТАЦИИ\МОИ ПРЕЗЕНТАЦИИ ПО АВТОМАТИЗАЦИИ ЗВУКОВ\звук с\для презентации звуковой и слоговой анализ\img12 — копия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142984"/>
            <a:ext cx="1785950" cy="524646"/>
          </a:xfrm>
          <a:prstGeom prst="rect">
            <a:avLst/>
          </a:prstGeom>
          <a:noFill/>
        </p:spPr>
      </p:pic>
      <p:pic>
        <p:nvPicPr>
          <p:cNvPr id="1027" name="Picture 3" descr="G:\логопед\МОИ ПРЕЗЕНТАЦИИ\МОИ ПРЕЗЕНТАЦИИ ПО АВТОМАТИЗАЦИИ ЗВУКОВ\звук с\для презентации звуковой и слоговой анализ\img12 — коп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1142984"/>
            <a:ext cx="1828632" cy="542449"/>
          </a:xfrm>
          <a:prstGeom prst="rect">
            <a:avLst/>
          </a:prstGeom>
          <a:noFill/>
        </p:spPr>
      </p:pic>
      <p:pic>
        <p:nvPicPr>
          <p:cNvPr id="1028" name="Picture 4" descr="G:\логопед\МОИ ПРЕЗЕНТАЦИИ\МОИ ПРЕЗЕНТАЦИИ ПО АВТОМАТИЗАЦИИ ЗВУКОВ\звук с\для презентации звуковой и слоговой анализ\img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1142984"/>
            <a:ext cx="1714512" cy="521373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428596" y="357166"/>
            <a:ext cx="8286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Определи, где находится звук </a:t>
            </a:r>
            <a:r>
              <a:rPr lang="en-US" sz="2000" b="1" i="1" dirty="0" smtClean="0">
                <a:solidFill>
                  <a:srgbClr val="002060"/>
                </a:solidFill>
              </a:rPr>
              <a:t>[</a:t>
            </a:r>
            <a:r>
              <a:rPr lang="ru-RU" sz="2000" b="1" i="1" dirty="0" smtClean="0">
                <a:solidFill>
                  <a:srgbClr val="002060"/>
                </a:solidFill>
              </a:rPr>
              <a:t>Р</a:t>
            </a:r>
            <a:r>
              <a:rPr lang="en-US" sz="2000" b="1" i="1" dirty="0" smtClean="0">
                <a:solidFill>
                  <a:srgbClr val="002060"/>
                </a:solidFill>
              </a:rPr>
              <a:t>]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в словах.  Найди подходящую схему.</a:t>
            </a:r>
            <a:endParaRPr lang="ru-RU" sz="2000" dirty="0"/>
          </a:p>
        </p:txBody>
      </p:sp>
      <p:pic>
        <p:nvPicPr>
          <p:cNvPr id="2050" name="Picture 2" descr="G:\логопед\МОИ ПРЕЗЕНТАЦИИ\МОИ ПРЕЗЕНТАЦИИ ПО АВТОМАТИЗАЦИИ ЗВУКОВ\звук Р\что у Ромы в ранце\1614560165_1-p-karandash-na-belom-fone-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2428868"/>
            <a:ext cx="1073158" cy="1073158"/>
          </a:xfrm>
          <a:prstGeom prst="rect">
            <a:avLst/>
          </a:prstGeom>
          <a:noFill/>
        </p:spPr>
      </p:pic>
      <p:pic>
        <p:nvPicPr>
          <p:cNvPr id="2052" name="Picture 4" descr="G:\логопед\МОИ ПРЕЗЕНТАЦИИ\МОИ ПРЕЗЕНТАЦИИ ПО АВТОМАТИЗАЦИИ ЗВУКОВ\звук Р\что у Ромы в ранце\box_PNG11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3929066"/>
            <a:ext cx="1606753" cy="1214446"/>
          </a:xfrm>
          <a:prstGeom prst="rect">
            <a:avLst/>
          </a:prstGeom>
          <a:noFill/>
        </p:spPr>
      </p:pic>
      <p:pic>
        <p:nvPicPr>
          <p:cNvPr id="2053" name="Picture 5" descr="G:\логопед\МОИ ПРЕЗЕНТАЦИИ\МОИ ПРЕЗЕНТАЦИИ ПО АВТОМАТИЗАЦИИ ЗВУКОВ\звук Р\что у Ромы в ранце\dress-shirt-clip-art-28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768" y="4929198"/>
            <a:ext cx="1285884" cy="1443560"/>
          </a:xfrm>
          <a:prstGeom prst="rect">
            <a:avLst/>
          </a:prstGeom>
          <a:noFill/>
        </p:spPr>
      </p:pic>
      <p:pic>
        <p:nvPicPr>
          <p:cNvPr id="2054" name="Picture 6" descr="G:\логопед\МОИ ПРЕЗЕНТАЦИИ\МОИ ПРЕЗЕНТАЦИИ ПО АВТОМАТИЗАЦИИ ЗВУКОВ\звук Р\что у Ромы в ранце\Pink-Color-Balloon-PNG-Image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15272" y="2285992"/>
            <a:ext cx="959680" cy="1571636"/>
          </a:xfrm>
          <a:prstGeom prst="rect">
            <a:avLst/>
          </a:prstGeom>
          <a:noFill/>
        </p:spPr>
      </p:pic>
      <p:pic>
        <p:nvPicPr>
          <p:cNvPr id="2055" name="Picture 7" descr="G:\логопед\МОИ ПРЕЗЕНТАЦИИ\МОИ ПРЕЗЕНТАЦИИ ПО АВТОМАТИЗАЦИИ ЗВУКОВ\звук Р\что у Ромы в ранце\drum-clip-art-15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14546" y="3714752"/>
            <a:ext cx="1285884" cy="1209985"/>
          </a:xfrm>
          <a:prstGeom prst="rect">
            <a:avLst/>
          </a:prstGeom>
          <a:noFill/>
        </p:spPr>
      </p:pic>
      <p:pic>
        <p:nvPicPr>
          <p:cNvPr id="11" name="Picture 2" descr="G:\логопед\МОИ ПРЕЗЕНТАЦИИ\МОИ ПРЕЗЕНТАЦИИ ПО АВТОМАТИЗАЦИИ ЗВУКОВ\звук Р\прямые обратные слоги, один-много\картинки для презентации\ОБРАТНЫЕ СЛОГИ\1614578300_12-p-sir-na-belom-fone-20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285852" y="5500702"/>
            <a:ext cx="928694" cy="620252"/>
          </a:xfrm>
          <a:prstGeom prst="rect">
            <a:avLst/>
          </a:prstGeom>
          <a:noFill/>
        </p:spPr>
      </p:pic>
      <p:pic>
        <p:nvPicPr>
          <p:cNvPr id="12" name="Picture 2" descr="G:\логопед\МОИ ПРЕЗЕНТАЦИИ\МОИ ПРЕЗЕНТАЦИИ ПО АВТОМАТИЗАЦИИ ЗВУКОВ\звук Р\прямые обратные слоги, один-много\картинки для презентации\ОБРАТНЫЕ СЛОГИ\tomato-clip-art-5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57488" y="2357430"/>
            <a:ext cx="1000132" cy="949358"/>
          </a:xfrm>
          <a:prstGeom prst="rect">
            <a:avLst/>
          </a:prstGeom>
          <a:noFill/>
        </p:spPr>
      </p:pic>
      <p:pic>
        <p:nvPicPr>
          <p:cNvPr id="13" name="Picture 2" descr="G:\логопед\МОИ ПРЕЗЕНТАЦИИ\МОИ ПРЕЗЕНТАЦИИ ПО АВТОМАТИЗАЦИИ ЗВУКОВ\звук Р\прямые обратные слоги, один-много\картинки для презентации\rockets-clip-art-12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000760" y="3643314"/>
            <a:ext cx="1411343" cy="1000132"/>
          </a:xfrm>
          <a:prstGeom prst="rect">
            <a:avLst/>
          </a:prstGeom>
          <a:noFill/>
        </p:spPr>
      </p:pic>
      <p:pic>
        <p:nvPicPr>
          <p:cNvPr id="14" name="Picture 2" descr="G:\логопед\МОИ ПРЕЗЕНТАЦИИ\МОИ ПРЕЗЕНТАЦИИ ПО АВТОМАТИЗАЦИИ ЗВУКОВ\звук Р\прямые обратные слоги, один-много\картинки для презентации\rose-clip-art-29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5400000">
            <a:off x="3102810" y="5183942"/>
            <a:ext cx="1295305" cy="785818"/>
          </a:xfrm>
          <a:prstGeom prst="rect">
            <a:avLst/>
          </a:prstGeom>
          <a:noFill/>
        </p:spPr>
      </p:pic>
      <p:pic>
        <p:nvPicPr>
          <p:cNvPr id="15" name="Picture 2" descr="G:\логопед\МОИ ПРЕЗЕНТАЦИИ\МОИ ПРЕЗЕНТАЦИИ ПО АВТОМАТИЗАЦИИ ЗВУКОВ\звук Р\прямые обратные слоги, один-много\картинки для презентации\ОБРАТНЫЕ СЛОГИ\101175099_large_0_5b85f_fe8112dc_XXL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143372" y="3429000"/>
            <a:ext cx="1144176" cy="1520492"/>
          </a:xfrm>
          <a:prstGeom prst="rect">
            <a:avLst/>
          </a:prstGeom>
          <a:noFill/>
        </p:spPr>
      </p:pic>
      <p:pic>
        <p:nvPicPr>
          <p:cNvPr id="16" name="Picture 2" descr="G:\логопед\МОИ ПРЕЗЕНТАЦИИ\МОИ ПРЕЗЕНТАЦИИ ПО АВТОМАТИЗАЦИИ ЗВУКОВ\звук Р\прямые обратные слоги, один-много\картинки для презентации\1614544673_3-p-raduga-na-belom-fone-3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143504" y="2285992"/>
            <a:ext cx="1928826" cy="1168343"/>
          </a:xfrm>
          <a:prstGeom prst="rect">
            <a:avLst/>
          </a:prstGeom>
          <a:noFill/>
        </p:spPr>
      </p:pic>
      <p:pic>
        <p:nvPicPr>
          <p:cNvPr id="17" name="Picture 2" descr="G:\логопед\МОИ ПРЕЗЕНТАЦИИ\МОИ ПРЕЗЕНТАЦИИ ПО АВТОМАТИЗАЦИИ ЗВУКОВ\звук Р\прямые обратные слоги, один-много\картинки для презентации\d8f0969a-658a-400a-8245-5ff2822fabf3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714876" y="5143512"/>
            <a:ext cx="2071702" cy="1274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5.3469E-6 L 0.29931 -0.23081 " pathEditMode="relative" ptsTypes="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50601E-6 L 0.39375 -0.20976 " pathEditMode="relative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3.9408E-6 L -0.47239 -0.22017 " pathEditMode="relative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23682E-6 L -0.13386 -0.26226 " pathEditMode="relative" ptsTypes="AA">
                                      <p:cBhvr>
                                        <p:cTn id="30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54487E-6 L 0.38594 -0.45097 " pathEditMode="relative" ptsTypes="AA">
                                      <p:cBhvr>
                                        <p:cTn id="3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54487E-6 L 0.17327 -0.42993 " pathEditMode="relative" ptsTypes="AA">
                                      <p:cBhvr>
                                        <p:cTn id="46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2.29417E-6 L 0.26788 -0.45097 " pathEditMode="relative" ptsTypes="AA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2.59019E-7 L -0.53541 -0.38807 " pathEditMode="relative" ptsTypes="AA">
                                      <p:cBhvr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5.54117E-6 L 0.53559 -0.59783 " pathEditMode="relative" ptsTypes="AA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40611E-6 L -0.21268 -0.61887 " pathEditMode="relative" ptsTypes="AA">
                                      <p:cBhvr>
                                        <p:cTn id="7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39408E-6 L -0.16545 -0.66096 " pathEditMode="relative" ptsTypes="AA">
                                      <p:cBhvr>
                                        <p:cTn id="8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54302E-6 L -0.63004 -0.61887 " pathEditMode="relative" ptsTypes="AA">
                                      <p:cBhvr>
                                        <p:cTn id="94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71504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000099"/>
                </a:solidFill>
              </a:rPr>
              <a:t>Используемые источники: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5786478"/>
          </a:xfrm>
        </p:spPr>
        <p:txBody>
          <a:bodyPr>
            <a:normAutofit fontScale="25000" lnSpcReduction="20000"/>
          </a:bodyPr>
          <a:lstStyle/>
          <a:p>
            <a:r>
              <a:rPr lang="ru-RU" u="sng" dirty="0" smtClean="0">
                <a:hlinkClick r:id="rId3"/>
              </a:rPr>
              <a:t>https://precut.nl/afbeeldingen-Vogels/vogel6.png</a:t>
            </a:r>
            <a:endParaRPr lang="ru-RU" dirty="0" smtClean="0"/>
          </a:p>
          <a:p>
            <a:r>
              <a:rPr lang="ru-RU" u="sng" dirty="0" smtClean="0">
                <a:hlinkClick r:id="rId4"/>
              </a:rPr>
              <a:t>https://i.pinimg.com/originals/05/80/2f/05802f8a3acfd42dc8d2a875e8ae2f71.png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https://i.pinimg.com/originals/cf/77/9a/cf779ab62604dc9cfff929d1a6c92e81.png</a:t>
            </a:r>
            <a:endParaRPr lang="ru-RU" dirty="0" smtClean="0"/>
          </a:p>
          <a:p>
            <a:r>
              <a:rPr lang="ru-RU" u="sng" dirty="0" smtClean="0">
                <a:hlinkClick r:id="rId6"/>
              </a:rPr>
              <a:t>http://www.playcast.ru/uploads/2018/05/04/25170840.png</a:t>
            </a:r>
            <a:endParaRPr lang="ru-RU" dirty="0" smtClean="0"/>
          </a:p>
          <a:p>
            <a:r>
              <a:rPr lang="ru-RU" u="sng" dirty="0" smtClean="0">
                <a:hlinkClick r:id="rId7"/>
              </a:rPr>
              <a:t>https://img-fotki.yandex.ru/get/9094/16969765.1ee/0_8c0ac_55aaa0f6_orig.png</a:t>
            </a:r>
            <a:endParaRPr lang="ru-RU" dirty="0" smtClean="0"/>
          </a:p>
          <a:p>
            <a:r>
              <a:rPr lang="ru-RU" u="sng" dirty="0" smtClean="0">
                <a:hlinkClick r:id="rId8"/>
              </a:rPr>
              <a:t>https://fsd.multiurok.ru/html/2017/07/07/s_595f70b50caad/658257_10.png</a:t>
            </a:r>
            <a:endParaRPr lang="ru-RU" dirty="0" smtClean="0"/>
          </a:p>
          <a:p>
            <a:r>
              <a:rPr lang="ru-RU" u="sng" dirty="0" smtClean="0">
                <a:hlinkClick r:id="rId9"/>
              </a:rPr>
              <a:t>http://pngimg.com/uploads/rockets/rockets_PNG13284.png</a:t>
            </a:r>
            <a:endParaRPr lang="ru-RU" dirty="0" smtClean="0"/>
          </a:p>
          <a:p>
            <a:r>
              <a:rPr lang="ru-RU" u="sng" dirty="0" smtClean="0">
                <a:hlinkClick r:id="rId10"/>
              </a:rPr>
              <a:t>https://img-fotki.yandex.ru/get/1022004/16969765.27b/0_ae78e_e2747bf0_orig.png</a:t>
            </a:r>
            <a:endParaRPr lang="ru-RU" dirty="0" smtClean="0"/>
          </a:p>
          <a:p>
            <a:r>
              <a:rPr lang="ru-RU" u="sng" dirty="0" smtClean="0">
                <a:hlinkClick r:id="rId11"/>
              </a:rPr>
              <a:t>http://moscow.tknts.ru/wp-content/uploads/2016/05/car2-1024x562.png</a:t>
            </a:r>
            <a:endParaRPr lang="ru-RU" dirty="0" smtClean="0"/>
          </a:p>
          <a:p>
            <a:r>
              <a:rPr lang="ru-RU" u="sng" dirty="0" smtClean="0">
                <a:hlinkClick r:id="rId12"/>
              </a:rPr>
              <a:t>https://i.pinimg.com/originals/f0/92/2a/f0922afc0ae0fdf973df5da1545d2e2e.png</a:t>
            </a:r>
            <a:endParaRPr lang="ru-RU" dirty="0" smtClean="0"/>
          </a:p>
          <a:p>
            <a:r>
              <a:rPr lang="ru-RU" u="sng" dirty="0" smtClean="0">
                <a:hlinkClick r:id="rId13"/>
              </a:rPr>
              <a:t>https://kruiz.online/images/reviews/HkUaZBVJ4A_2.png</a:t>
            </a:r>
            <a:endParaRPr lang="ru-RU" dirty="0" smtClean="0"/>
          </a:p>
          <a:p>
            <a:r>
              <a:rPr lang="ru-RU" u="sng" dirty="0" smtClean="0">
                <a:hlinkClick r:id="rId14"/>
              </a:rPr>
              <a:t>https://avatars.mds.yandex.net/get-pdb/1943094/6a178efc-0b00-463c-b539-a2a3715a8a37/s1200?webp=false</a:t>
            </a:r>
            <a:endParaRPr lang="ru-RU" dirty="0" smtClean="0"/>
          </a:p>
          <a:p>
            <a:r>
              <a:rPr lang="ru-RU" u="sng" dirty="0" smtClean="0">
                <a:hlinkClick r:id="rId15"/>
              </a:rPr>
              <a:t>https://static.tildacdn.com/tild6438-3330-4664-b363-633566633666/centipede-legs-png.png</a:t>
            </a:r>
            <a:endParaRPr lang="ru-RU" dirty="0" smtClean="0"/>
          </a:p>
          <a:p>
            <a:r>
              <a:rPr lang="ru-RU" u="sng" dirty="0" smtClean="0">
                <a:hlinkClick r:id="rId16"/>
              </a:rPr>
              <a:t>http://pngimg.com/uploads/grasshopper/grasshopper_PNG9.png</a:t>
            </a:r>
            <a:endParaRPr lang="ru-RU" dirty="0" smtClean="0"/>
          </a:p>
          <a:p>
            <a:r>
              <a:rPr lang="ru-RU" u="sng" dirty="0" smtClean="0">
                <a:hlinkClick r:id="rId17"/>
              </a:rPr>
              <a:t>http://pngimg.com/uploads/cricket_insect/cricket_insect_PNG4.png</a:t>
            </a:r>
            <a:endParaRPr lang="ru-RU" dirty="0" smtClean="0"/>
          </a:p>
          <a:p>
            <a:r>
              <a:rPr lang="ru-RU" u="sng" dirty="0" smtClean="0">
                <a:hlinkClick r:id="rId18"/>
              </a:rPr>
              <a:t>http://pim7.info/wp-content/uploads/2019/03/zhuk-skarabej.png</a:t>
            </a:r>
            <a:endParaRPr lang="ru-RU" dirty="0" smtClean="0"/>
          </a:p>
          <a:p>
            <a:r>
              <a:rPr lang="ru-RU" u="sng" dirty="0" smtClean="0">
                <a:hlinkClick r:id="rId19"/>
              </a:rPr>
              <a:t>http://pngimg.com/uploads/sweater/sweater_PNG84.png</a:t>
            </a:r>
            <a:endParaRPr lang="ru-RU" dirty="0" smtClean="0"/>
          </a:p>
          <a:p>
            <a:r>
              <a:rPr lang="ru-RU" u="sng" dirty="0" smtClean="0">
                <a:hlinkClick r:id="rId20"/>
              </a:rPr>
              <a:t>https://cdn1.imgbb.ru/preview/r/1mXBlnOX8C1ZriMAzpTOdw/640x350/sp/user/159/1595301/201601/3fd5e5f221a2960c949616920f55875a.png</a:t>
            </a:r>
            <a:endParaRPr lang="ru-RU" dirty="0" smtClean="0"/>
          </a:p>
          <a:p>
            <a:r>
              <a:rPr lang="ru-RU" u="sng" dirty="0" smtClean="0">
                <a:hlinkClick r:id="rId21"/>
              </a:rPr>
              <a:t>https://ds05.infourok.ru/uploads/ex/0ce9/000a6d28-6cc3e676/hello_html_6888a18.png</a:t>
            </a:r>
            <a:endParaRPr lang="ru-RU" dirty="0" smtClean="0"/>
          </a:p>
          <a:p>
            <a:r>
              <a:rPr lang="ru-RU" u="sng" dirty="0" smtClean="0">
                <a:hlinkClick r:id="rId22"/>
              </a:rPr>
              <a:t>https://img-fotki.yandex.ru/get/15510/16969765.256/0_9617c_1085651a_orig.png</a:t>
            </a:r>
            <a:endParaRPr lang="ru-RU" dirty="0" smtClean="0"/>
          </a:p>
          <a:p>
            <a:r>
              <a:rPr lang="ru-RU" u="sng" dirty="0" smtClean="0">
                <a:hlinkClick r:id="rId23"/>
              </a:rPr>
              <a:t>https://pics.clipartpng.com/Trumpet_PNG_Clipart-898.png</a:t>
            </a:r>
            <a:endParaRPr lang="ru-RU" dirty="0" smtClean="0"/>
          </a:p>
          <a:p>
            <a:r>
              <a:rPr lang="ru-RU" u="sng" dirty="0" smtClean="0">
                <a:hlinkClick r:id="rId24"/>
              </a:rPr>
              <a:t>https://i.pinimg.com/originals/c2/bf/69/c2bf6997ed89455e5c78ad157b2f182a.png</a:t>
            </a:r>
            <a:endParaRPr lang="ru-RU" dirty="0" smtClean="0"/>
          </a:p>
          <a:p>
            <a:r>
              <a:rPr lang="ru-RU" u="sng" dirty="0" smtClean="0">
                <a:hlinkClick r:id="rId25"/>
              </a:rPr>
              <a:t>https://i.pinimg.com/originals/27/35/3a/27353ab9e86cda436854b3dfd6bfbf3d.png</a:t>
            </a:r>
            <a:endParaRPr lang="ru-RU" dirty="0" smtClean="0"/>
          </a:p>
          <a:p>
            <a:r>
              <a:rPr lang="ru-RU" u="sng" dirty="0" smtClean="0">
                <a:hlinkClick r:id="rId26"/>
              </a:rPr>
              <a:t>https://img1.picmix.com/output/stamp/normal/2/5/6/5/1555652_d14ae.png</a:t>
            </a:r>
            <a:endParaRPr lang="ru-RU" dirty="0" smtClean="0"/>
          </a:p>
          <a:p>
            <a:r>
              <a:rPr lang="ru-RU" u="sng" dirty="0" smtClean="0">
                <a:hlinkClick r:id="rId27"/>
              </a:rPr>
              <a:t>http://sweetclipart.com/multisite/sweetclipart/files/maracas.png</a:t>
            </a:r>
            <a:endParaRPr lang="ru-RU" dirty="0" smtClean="0"/>
          </a:p>
          <a:p>
            <a:r>
              <a:rPr lang="ru-RU" u="sng" dirty="0" smtClean="0">
                <a:hlinkClick r:id="rId28"/>
              </a:rPr>
              <a:t>https://png.rinvik.ru/files/narisovannyj-tarakan-vid-sverhu.png</a:t>
            </a:r>
            <a:endParaRPr lang="ru-RU" dirty="0" smtClean="0"/>
          </a:p>
          <a:p>
            <a:r>
              <a:rPr lang="ru-RU" u="sng" dirty="0" smtClean="0">
                <a:hlinkClick r:id="rId29"/>
              </a:rPr>
              <a:t>https://fsd.multiurok.ru/html/2019/01/08/s_5c346f78a7d6a/1045126_21.png</a:t>
            </a:r>
            <a:endParaRPr lang="ru-RU" dirty="0" smtClean="0"/>
          </a:p>
          <a:p>
            <a:r>
              <a:rPr lang="ru-RU" u="sng" dirty="0" smtClean="0">
                <a:hlinkClick r:id="rId30"/>
              </a:rPr>
              <a:t>http://pngimg.com/uploads/mosquito/mosquito_PNG18145.png</a:t>
            </a:r>
            <a:endParaRPr lang="ru-RU" dirty="0" smtClean="0"/>
          </a:p>
          <a:p>
            <a:r>
              <a:rPr lang="ru-RU" u="sng" dirty="0" smtClean="0">
                <a:hlinkClick r:id="rId31"/>
              </a:rPr>
              <a:t>http://fast.ulmart.ru/thelabels/3cb/3cb0c11903b840f092d0690cfd924eba.png</a:t>
            </a:r>
            <a:endParaRPr lang="ru-RU" dirty="0" smtClean="0"/>
          </a:p>
          <a:p>
            <a:r>
              <a:rPr lang="ru-RU" u="sng" dirty="0" smtClean="0">
                <a:hlinkClick r:id="rId32"/>
              </a:rPr>
              <a:t>https://пятнофф.рф/thumb/2/vdIm5WEUPqrznqOUTHPZdw/800r800/d/kurtka_s_uteplitelem.png</a:t>
            </a:r>
            <a:endParaRPr lang="ru-RU" dirty="0" smtClean="0"/>
          </a:p>
          <a:p>
            <a:r>
              <a:rPr lang="ru-RU" u="sng" dirty="0" smtClean="0">
                <a:hlinkClick r:id="rId33"/>
              </a:rPr>
              <a:t>https://www.pngkey.com/png/full/410-4103741_green-trendy-scarf-cachecol-club-penguin.png</a:t>
            </a:r>
            <a:endParaRPr lang="ru-RU" dirty="0" smtClean="0"/>
          </a:p>
          <a:p>
            <a:r>
              <a:rPr lang="ru-RU" u="sng" dirty="0" smtClean="0">
                <a:hlinkClick r:id="rId34"/>
              </a:rPr>
              <a:t>https://avatanplus.com/files/resources/original/5783d101a720b155dae86e95.png</a:t>
            </a:r>
            <a:endParaRPr lang="ru-RU" dirty="0" smtClean="0"/>
          </a:p>
          <a:p>
            <a:r>
              <a:rPr lang="ru-RU" u="sng" dirty="0" smtClean="0">
                <a:hlinkClick r:id="rId35"/>
              </a:rPr>
              <a:t>https://i.pinimg.com/originals/4e/66/d2/4e66d2f5544f5e014861018e12236a4f.png</a:t>
            </a:r>
            <a:endParaRPr lang="ru-RU" dirty="0" smtClean="0"/>
          </a:p>
          <a:p>
            <a:r>
              <a:rPr lang="ru-RU" u="sng" dirty="0" smtClean="0">
                <a:hlinkClick r:id="rId36"/>
              </a:rPr>
              <a:t>https://146128.selcdn.ru/vdvrus.ru/files/items/d3/4c/d34c928ac48354c82050116704f76785_1579860846.png</a:t>
            </a:r>
            <a:endParaRPr lang="ru-RU" dirty="0" smtClean="0"/>
          </a:p>
          <a:p>
            <a:r>
              <a:rPr lang="ru-RU" u="sng" dirty="0" smtClean="0">
                <a:hlinkClick r:id="rId37"/>
              </a:rPr>
              <a:t>http://voshodzari.ru/img/chernika.gif</a:t>
            </a:r>
            <a:endParaRPr lang="ru-RU" dirty="0" smtClean="0"/>
          </a:p>
          <a:p>
            <a:r>
              <a:rPr lang="ru-RU" u="sng" dirty="0" smtClean="0">
                <a:hlinkClick r:id="rId38"/>
              </a:rPr>
              <a:t>https://mylofan.by/image/catalog/23038563.png</a:t>
            </a:r>
            <a:endParaRPr lang="ru-RU" dirty="0" smtClean="0"/>
          </a:p>
          <a:p>
            <a:r>
              <a:rPr lang="ru-RU" u="sng" dirty="0" smtClean="0">
                <a:hlinkClick r:id="rId39"/>
              </a:rPr>
              <a:t>https://ogorodko.ru/wp-content/uploads/2016/08/ирга-как-выращивать-.png</a:t>
            </a:r>
            <a:endParaRPr lang="ru-RU" dirty="0" smtClean="0"/>
          </a:p>
          <a:p>
            <a:r>
              <a:rPr lang="ru-RU" u="sng" dirty="0" smtClean="0">
                <a:hlinkClick r:id="rId40"/>
              </a:rPr>
              <a:t>https://avatars.mds.yandex.net/get-pdb/2076460/371eb735-2aef-4fd6-a00f-e321326a81fd/s1200</a:t>
            </a:r>
            <a:endParaRPr lang="ru-RU" dirty="0" smtClean="0"/>
          </a:p>
          <a:p>
            <a:r>
              <a:rPr lang="ru-RU" u="sng" dirty="0" smtClean="0">
                <a:hlinkClick r:id="rId41"/>
              </a:rPr>
              <a:t>https://avatars.mds.yandex.net/get-zen_doc/195447/pub_5b85437ffa946400aa8e6068_5b8543f8c00b4400a91086fb/scale_1200</a:t>
            </a:r>
            <a:endParaRPr lang="ru-RU" dirty="0" smtClean="0"/>
          </a:p>
          <a:p>
            <a:r>
              <a:rPr lang="ru-RU" u="sng" dirty="0" smtClean="0">
                <a:hlinkClick r:id="rId42"/>
              </a:rPr>
              <a:t>https://img1.liveinternet.ru/images/attach/c/11/117/122/117122399_5177462_0_ba118_325d0246_XL.png</a:t>
            </a:r>
            <a:endParaRPr lang="ru-RU" dirty="0" smtClean="0"/>
          </a:p>
          <a:p>
            <a:r>
              <a:rPr lang="ru-RU" u="sng" dirty="0" smtClean="0">
                <a:hlinkClick r:id="rId43"/>
              </a:rPr>
              <a:t>https://irkutsk.vape.academy/upload/iblock/35d/35d047936febfc1da1fc67712f7771a2.png</a:t>
            </a:r>
            <a:endParaRPr lang="ru-RU" dirty="0" smtClean="0"/>
          </a:p>
          <a:p>
            <a:r>
              <a:rPr lang="ru-RU" u="sng" dirty="0" smtClean="0">
                <a:hlinkClick r:id="rId44"/>
              </a:rPr>
              <a:t>https://static.ex-in.online/users/2/20082/ingredient_82_5d610051.png</a:t>
            </a:r>
            <a:endParaRPr lang="ru-RU" dirty="0" smtClean="0"/>
          </a:p>
          <a:p>
            <a:r>
              <a:rPr lang="ru-RU" u="sng" dirty="0" smtClean="0">
                <a:hlinkClick r:id="rId45"/>
              </a:rPr>
              <a:t>https://avatars.mds.yandex.net/get-pdb/38069/442c7d70-b9c3-4f06-a8dc-955609910dd2/s1200?webp=false</a:t>
            </a:r>
            <a:endParaRPr lang="ru-RU" dirty="0" smtClean="0"/>
          </a:p>
          <a:p>
            <a:r>
              <a:rPr lang="ru-RU" u="sng" dirty="0" smtClean="0">
                <a:hlinkClick r:id="rId46"/>
              </a:rPr>
              <a:t>https://i.pinimg.com/originals/f1/dd/8f/f1dd8f97844eef0ebbde1c54baa3852a.png</a:t>
            </a:r>
            <a:endParaRPr lang="ru-RU" dirty="0" smtClean="0"/>
          </a:p>
          <a:p>
            <a:r>
              <a:rPr lang="ru-RU" u="sng" dirty="0" smtClean="0">
                <a:hlinkClick r:id="rId47"/>
              </a:rPr>
              <a:t>https://i.pinimg.com/originals/ea/70/f3/ea70f3bd4843a063e98784d6f2753dba.png</a:t>
            </a:r>
            <a:endParaRPr lang="ru-RU" dirty="0" smtClean="0"/>
          </a:p>
          <a:p>
            <a:r>
              <a:rPr lang="ru-RU" u="sng" dirty="0" smtClean="0">
                <a:hlinkClick r:id="rId48"/>
              </a:rPr>
              <a:t>http://pngimg.com/uploads/pear/pear_PNG3447.png</a:t>
            </a:r>
            <a:endParaRPr lang="ru-RU" dirty="0" smtClean="0"/>
          </a:p>
          <a:p>
            <a:r>
              <a:rPr lang="ru-RU" u="sng" dirty="0" smtClean="0">
                <a:hlinkClick r:id="rId49"/>
              </a:rPr>
              <a:t>https://avatars.mds.yandex.net/get-pdb/2147422/90ee9a43-fcfd-4841-8198-46722d2914e4/s1200?webp=false</a:t>
            </a:r>
            <a:endParaRPr lang="ru-RU" dirty="0" smtClean="0"/>
          </a:p>
          <a:p>
            <a:r>
              <a:rPr lang="ru-RU" u="sng" dirty="0" err="1" smtClean="0">
                <a:hlinkClick r:id="rId50"/>
              </a:rPr>
              <a:t>hhttps</a:t>
            </a:r>
            <a:r>
              <a:rPr lang="ru-RU" u="sng" dirty="0" smtClean="0">
                <a:hlinkClick r:id="rId50"/>
              </a:rPr>
              <a:t>://</a:t>
            </a:r>
            <a:r>
              <a:rPr lang="ru-RU" u="sng" dirty="0" err="1" smtClean="0">
                <a:hlinkClick r:id="rId50"/>
              </a:rPr>
              <a:t>png.rinvik.ru</a:t>
            </a:r>
            <a:r>
              <a:rPr lang="ru-RU" u="sng" dirty="0" smtClean="0">
                <a:hlinkClick r:id="rId50"/>
              </a:rPr>
              <a:t>/</a:t>
            </a:r>
            <a:r>
              <a:rPr lang="ru-RU" u="sng" dirty="0" err="1" smtClean="0">
                <a:hlinkClick r:id="rId50"/>
              </a:rPr>
              <a:t>files</a:t>
            </a:r>
            <a:r>
              <a:rPr lang="ru-RU" u="sng" dirty="0" smtClean="0">
                <a:hlinkClick r:id="rId50"/>
              </a:rPr>
              <a:t>/</a:t>
            </a:r>
            <a:r>
              <a:rPr lang="ru-RU" u="sng" dirty="0" err="1" smtClean="0">
                <a:hlinkClick r:id="rId50"/>
              </a:rPr>
              <a:t>Dve-dlinnye-kartoshki-kartofel.pngttp</a:t>
            </a:r>
            <a:r>
              <a:rPr lang="ru-RU" u="sng" dirty="0" smtClean="0">
                <a:hlinkClick r:id="rId50"/>
              </a:rPr>
              <a:t>://</a:t>
            </a:r>
            <a:r>
              <a:rPr lang="ru-RU" u="sng" dirty="0" err="1" smtClean="0">
                <a:hlinkClick r:id="rId50"/>
              </a:rPr>
              <a:t>wombe.ru</a:t>
            </a:r>
            <a:r>
              <a:rPr lang="ru-RU" u="sng" dirty="0" smtClean="0">
                <a:hlinkClick r:id="rId50"/>
              </a:rPr>
              <a:t>/</a:t>
            </a:r>
            <a:r>
              <a:rPr lang="ru-RU" u="sng" dirty="0" err="1" smtClean="0">
                <a:hlinkClick r:id="rId50"/>
              </a:rPr>
              <a:t>wp-content</a:t>
            </a:r>
            <a:r>
              <a:rPr lang="ru-RU" u="sng" dirty="0" smtClean="0">
                <a:hlinkClick r:id="rId50"/>
              </a:rPr>
              <a:t>/</a:t>
            </a:r>
            <a:r>
              <a:rPr lang="ru-RU" u="sng" dirty="0" err="1" smtClean="0">
                <a:hlinkClick r:id="rId50"/>
              </a:rPr>
              <a:t>uploads</a:t>
            </a:r>
            <a:r>
              <a:rPr lang="ru-RU" u="sng" dirty="0" smtClean="0">
                <a:hlinkClick r:id="rId50"/>
              </a:rPr>
              <a:t>/2015/06/morkov-kosmetologii-04.png</a:t>
            </a:r>
            <a:endParaRPr lang="ru-RU" dirty="0" smtClean="0"/>
          </a:p>
          <a:p>
            <a:r>
              <a:rPr lang="ru-RU" u="sng" dirty="0" smtClean="0">
                <a:hlinkClick r:id="rId51"/>
              </a:rPr>
              <a:t>https://avatars.mds.yandex.net/get-pdb/2073655/68d1aa2b-85bd-407a-9251-b04c32994e0b/s1200?webp=false</a:t>
            </a:r>
            <a:endParaRPr lang="ru-RU" dirty="0" smtClean="0"/>
          </a:p>
          <a:p>
            <a:r>
              <a:rPr lang="ru-RU" u="sng" dirty="0" smtClean="0">
                <a:hlinkClick r:id="rId52"/>
              </a:rPr>
              <a:t>http://</a:t>
            </a:r>
            <a:r>
              <a:rPr lang="ru-RU" u="sng" dirty="0" smtClean="0">
                <a:hlinkClick r:id="rId52"/>
              </a:rPr>
              <a:t>dgdesign.ru/uploads/posts/2018-07/1532943382_ukrop-na-prozrachnom-fone-532343.png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229600" cy="5786478"/>
          </a:xfrm>
        </p:spPr>
        <p:txBody>
          <a:bodyPr>
            <a:normAutofit fontScale="25000" lnSpcReduction="20000"/>
          </a:bodyPr>
          <a:lstStyle/>
          <a:p>
            <a:r>
              <a:rPr lang="ru-RU" u="sng" dirty="0" smtClean="0">
                <a:hlinkClick r:id="rId3"/>
              </a:rPr>
              <a:t>https://miro.medium.com/max/1200/1*IlTsnfQwgOvRxmIF0ODcLA.png</a:t>
            </a:r>
            <a:endParaRPr lang="ru-RU" dirty="0" smtClean="0"/>
          </a:p>
          <a:p>
            <a:r>
              <a:rPr lang="ru-RU" u="sng" dirty="0" smtClean="0">
                <a:hlinkClick r:id="rId4"/>
              </a:rPr>
              <a:t>http://pngimg.com/uploads/broccoli/broccoli_PNG72926.png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https://pngicon.ru/file/uploads/goroh.png</a:t>
            </a:r>
            <a:endParaRPr lang="ru-RU" dirty="0" smtClean="0"/>
          </a:p>
          <a:p>
            <a:r>
              <a:rPr lang="ru-RU" u="sng" dirty="0" smtClean="0">
                <a:hlinkClick r:id="rId6"/>
              </a:rPr>
              <a:t>https://www.pinclipart.com/picdir/big/15-150027_illustration-of-janitor-cleaner-holding-broom-circle-.png</a:t>
            </a:r>
            <a:endParaRPr lang="ru-RU" dirty="0" smtClean="0"/>
          </a:p>
          <a:p>
            <a:r>
              <a:rPr lang="ru-RU" u="sng" dirty="0" smtClean="0">
                <a:hlinkClick r:id="rId7"/>
              </a:rPr>
              <a:t>http://domovenok.name/_dr/0/61290995.gif</a:t>
            </a:r>
            <a:endParaRPr lang="ru-RU" dirty="0" smtClean="0"/>
          </a:p>
          <a:p>
            <a:r>
              <a:rPr lang="ru-RU" u="sng" dirty="0" smtClean="0">
                <a:hlinkClick r:id="rId8"/>
              </a:rPr>
              <a:t>https://www.freeiconspng.com/uploads/peach-png-transparent-photo-0.png</a:t>
            </a:r>
            <a:endParaRPr lang="ru-RU" dirty="0" smtClean="0"/>
          </a:p>
          <a:p>
            <a:r>
              <a:rPr lang="ru-RU" u="sng" dirty="0" smtClean="0">
                <a:hlinkClick r:id="rId9"/>
              </a:rPr>
              <a:t>https://dgdesign.ru/uploads/posts/2018-03/1522063591_klipart-marakuyya.png</a:t>
            </a:r>
            <a:endParaRPr lang="ru-RU" dirty="0" smtClean="0"/>
          </a:p>
          <a:p>
            <a:r>
              <a:rPr lang="ru-RU" u="sng" dirty="0" smtClean="0">
                <a:hlinkClick r:id="rId10"/>
              </a:rPr>
              <a:t>https://online.negoloday.ru/wp-content/uploads/2018/12/TEA_HOME-Slider-10-300x291.png</a:t>
            </a:r>
            <a:endParaRPr lang="ru-RU" dirty="0" smtClean="0"/>
          </a:p>
          <a:p>
            <a:r>
              <a:rPr lang="ru-RU" u="sng" dirty="0" smtClean="0">
                <a:hlinkClick r:id="rId11"/>
              </a:rPr>
              <a:t>https://сто.мехтранссервис.рф/assets/images/feature1.png</a:t>
            </a:r>
            <a:endParaRPr lang="ru-RU" dirty="0" smtClean="0"/>
          </a:p>
          <a:p>
            <a:r>
              <a:rPr lang="ru-RU" u="sng" dirty="0" smtClean="0">
                <a:hlinkClick r:id="rId12"/>
              </a:rPr>
              <a:t>https://i.pinimg.com/originals/ed/c9/09/edc909c252fcf98744ba106b08910b89.png</a:t>
            </a:r>
            <a:endParaRPr lang="ru-RU" dirty="0" smtClean="0"/>
          </a:p>
          <a:p>
            <a:r>
              <a:rPr lang="ru-RU" u="sng" dirty="0" smtClean="0">
                <a:hlinkClick r:id="rId13"/>
              </a:rPr>
              <a:t>https://ds05.infourok.ru/uploads/ex/02a5/000b7454-672c6a49/hello_html_m50c13307.gif</a:t>
            </a:r>
            <a:endParaRPr lang="ru-RU" dirty="0" smtClean="0"/>
          </a:p>
          <a:p>
            <a:r>
              <a:rPr lang="ru-RU" u="sng" dirty="0" smtClean="0">
                <a:hlinkClick r:id="rId14"/>
              </a:rPr>
              <a:t>https://img1.liveinternet.ru/images/attach/c/5/123/415/123415171_large_4551179.png</a:t>
            </a:r>
            <a:endParaRPr lang="ru-RU" dirty="0" smtClean="0"/>
          </a:p>
          <a:p>
            <a:r>
              <a:rPr lang="ru-RU" u="sng" dirty="0" smtClean="0">
                <a:hlinkClick r:id="rId15"/>
              </a:rPr>
              <a:t>https://avatars.mds.yandex.net/get-pdb/1779909/11a880fd-27d8-4a9a-aeeb-ceec81c80314/s1200?webp=false</a:t>
            </a:r>
            <a:endParaRPr lang="ru-RU" dirty="0" smtClean="0"/>
          </a:p>
          <a:p>
            <a:r>
              <a:rPr lang="ru-RU" u="sng" dirty="0" smtClean="0">
                <a:hlinkClick r:id="rId16"/>
              </a:rPr>
              <a:t>https://images.vfl.ru/ii/1558091049/57ed9568/26565772.png</a:t>
            </a:r>
            <a:endParaRPr lang="ru-RU" dirty="0" smtClean="0"/>
          </a:p>
          <a:p>
            <a:r>
              <a:rPr lang="ru-RU" u="sng" dirty="0" smtClean="0">
                <a:hlinkClick r:id="rId17"/>
              </a:rPr>
              <a:t>https://krgora-ds33.edumsko.ru/uploads/3000/2857/section/203268/1211175.png</a:t>
            </a:r>
            <a:endParaRPr lang="ru-RU" dirty="0" smtClean="0"/>
          </a:p>
          <a:p>
            <a:r>
              <a:rPr lang="ru-RU" u="sng" dirty="0" smtClean="0">
                <a:hlinkClick r:id="rId18"/>
              </a:rPr>
              <a:t>https://www.freepngimg.com/thumb/daffodils/7-2-daffodils-picture.png</a:t>
            </a:r>
            <a:endParaRPr lang="ru-RU" dirty="0" smtClean="0"/>
          </a:p>
          <a:p>
            <a:r>
              <a:rPr lang="ru-RU" u="sng" dirty="0" smtClean="0">
                <a:hlinkClick r:id="rId19"/>
              </a:rPr>
              <a:t>https://kalendargoda.com/sites/default/files/inline/images/proleska_posadka_2019_uhod_kogda_sajat_v_otkritii_grunt.png</a:t>
            </a:r>
            <a:endParaRPr lang="ru-RU" dirty="0" smtClean="0"/>
          </a:p>
          <a:p>
            <a:r>
              <a:rPr lang="ru-RU" u="sng" dirty="0" smtClean="0">
                <a:hlinkClick r:id="rId20"/>
              </a:rPr>
              <a:t>http://pngimg.com/uploads/cheese/cheese_PNG25334.png</a:t>
            </a:r>
            <a:endParaRPr lang="ru-RU" dirty="0" smtClean="0"/>
          </a:p>
          <a:p>
            <a:r>
              <a:rPr lang="ru-RU" u="sng" dirty="0" smtClean="0">
                <a:hlinkClick r:id="rId21"/>
              </a:rPr>
              <a:t>https://fermoved.ru/wp-content/uploads/2019/09/tvorog-2-1024x822.png</a:t>
            </a:r>
            <a:endParaRPr lang="ru-RU" dirty="0" smtClean="0"/>
          </a:p>
          <a:p>
            <a:r>
              <a:rPr lang="ru-RU" u="sng" dirty="0" smtClean="0">
                <a:hlinkClick r:id="rId22"/>
              </a:rPr>
              <a:t>http://apparelmagazine.co.nz/supermarketnews/wp-content/uploads/sites/2/2018/09/5a2ae9b1db68181c8f184d83-e1537738248251.png?w=640</a:t>
            </a:r>
            <a:endParaRPr lang="ru-RU" dirty="0" smtClean="0"/>
          </a:p>
          <a:p>
            <a:r>
              <a:rPr lang="ru-RU" u="sng" dirty="0" smtClean="0">
                <a:hlinkClick r:id="rId23"/>
              </a:rPr>
              <a:t>https://proviant.kz/images/stories/virtuemart/product/_________________4ffa65e9735a7.png</a:t>
            </a:r>
            <a:endParaRPr lang="ru-RU" dirty="0" smtClean="0"/>
          </a:p>
          <a:p>
            <a:r>
              <a:rPr lang="ru-RU" u="sng" dirty="0" smtClean="0">
                <a:hlinkClick r:id="rId24"/>
              </a:rPr>
              <a:t>https://images.kz.prom.st/72587920_w640_h640_krupa-kukuruznaya.jpg</a:t>
            </a:r>
            <a:endParaRPr lang="ru-RU" dirty="0" smtClean="0"/>
          </a:p>
          <a:p>
            <a:r>
              <a:rPr lang="ru-RU" u="sng" dirty="0" smtClean="0">
                <a:hlinkClick r:id="rId25"/>
              </a:rPr>
              <a:t>https://clipart-db.ru/file_content/rastr/sugar-002.png</a:t>
            </a:r>
            <a:endParaRPr lang="ru-RU" dirty="0" smtClean="0"/>
          </a:p>
          <a:p>
            <a:r>
              <a:rPr lang="ru-RU" u="sng" dirty="0" smtClean="0">
                <a:hlinkClick r:id="rId26"/>
              </a:rPr>
              <a:t>https://www.clipartmax.com/png/full/199-1996729_food-fish-nutrition-computer-file-fishfood-cartoon-png.png</a:t>
            </a:r>
            <a:endParaRPr lang="ru-RU" dirty="0" smtClean="0"/>
          </a:p>
          <a:p>
            <a:r>
              <a:rPr lang="ru-RU" u="sng" dirty="0" smtClean="0">
                <a:hlinkClick r:id="rId27"/>
              </a:rPr>
              <a:t>https://images-wixmp-ed30a86b8c4ca887773594c2.wixmp.com/f/0e843f32-4eb6-4b14-89ef-fba63766e6f8/dbme82a-1d19cf97-17f2-4485-a6a0-486ea2fd1c06.png/v1/fill/w_792,h_1009,strp/ariel___the_little_mermaid_render_by_ffstef09_dbme82a-pre.png?token=eyJ0eXAiOiJKV1QiLCJhbGciOiJIUzI1NiJ9.eyJzdWIiOiJ1cm46YXBwOjdlMGQxODg5ODIyNjQzNzNhNWYwZDQxNWVhMGQyNmUwIiwiaXNzIjoidXJuOmFwcDo3ZTBkMTg4OTgyMjY0MzczYTVmMGQ0MTVlYTBkMjZlMCIsIm9iaiI6W1t7ImhlaWdodCI6Ijw9MTMwNCIsInBhdGgiOiJcL2ZcLzBlODQzZjMyLTRlYjYtNGIxNC04OWVmLWZiYTYzNzY2ZTZmOFwvZGJtZTgyYS0xZDE5Y2Y5Ny0xN2YyLTQ0ODUtYTZhMC00ODZlYTJmZDFjMDYucG5nIiwid2lkdGgiOiI8PTEwMjQifV1dLCJhdWQiOlsidXJuOnNlcnZpY2U6aW1hZ2Uub3BlcmF0aW9ucyJdfQ.yJ3E25t1oL8jfF4ZTP4vJa7BgQnirDgWgspzz23yoPE</a:t>
            </a:r>
            <a:endParaRPr lang="ru-RU" dirty="0" smtClean="0"/>
          </a:p>
          <a:p>
            <a:r>
              <a:rPr lang="ru-RU" u="sng" dirty="0" smtClean="0">
                <a:hlinkClick r:id="rId28"/>
              </a:rPr>
              <a:t>https://4.bp.blogspot.com/-Gnwp-AoOKdQ/V0Rku6N7tMI/AAAAAAAALnw/7rsxfBAJMgYvCcQ22Bv87dIaXApgsfUTgCLcB/s1600/CC245115.png</a:t>
            </a:r>
            <a:endParaRPr lang="ru-RU" dirty="0" smtClean="0"/>
          </a:p>
          <a:p>
            <a:r>
              <a:rPr lang="ru-RU" u="sng" dirty="0" smtClean="0">
                <a:hlinkClick r:id="rId29"/>
              </a:rPr>
              <a:t>https://img1.liveinternet.ru/images/attach/c/10/111/536/111536579_large_i_059.png</a:t>
            </a:r>
            <a:endParaRPr lang="ru-RU" dirty="0" smtClean="0"/>
          </a:p>
          <a:p>
            <a:r>
              <a:rPr lang="ru-RU" u="sng" dirty="0" smtClean="0">
                <a:hlinkClick r:id="rId30"/>
              </a:rPr>
              <a:t>https://prochepetsk.ru/userfiles/afisha/events/308/img15741815824231.png</a:t>
            </a:r>
            <a:endParaRPr lang="ru-RU" dirty="0" smtClean="0"/>
          </a:p>
          <a:p>
            <a:r>
              <a:rPr lang="ru-RU" u="sng" dirty="0" smtClean="0">
                <a:hlinkClick r:id="rId31"/>
              </a:rPr>
              <a:t>https://www.hobobo.ru/assets/uploads/2020/01/Audioskazka-Barboskiny.png</a:t>
            </a:r>
            <a:endParaRPr lang="ru-RU" dirty="0" smtClean="0"/>
          </a:p>
          <a:p>
            <a:r>
              <a:rPr lang="ru-RU" u="sng" dirty="0" smtClean="0">
                <a:hlinkClick r:id="rId32"/>
              </a:rPr>
              <a:t>https://rakel30.ucoz.ru/png/knopki/Veselye_detsk.png</a:t>
            </a:r>
            <a:endParaRPr lang="ru-RU" dirty="0" smtClean="0"/>
          </a:p>
          <a:p>
            <a:r>
              <a:rPr lang="ru-RU" u="sng" dirty="0" smtClean="0">
                <a:hlinkClick r:id="rId33"/>
              </a:rPr>
              <a:t>https://avatars.mds.yandex.net/get-pdb/215709/e8b41501-2fd4-4c95-a81e-e22fbac745eb/s1200?webp=false</a:t>
            </a:r>
            <a:endParaRPr lang="ru-RU" dirty="0" smtClean="0"/>
          </a:p>
          <a:p>
            <a:r>
              <a:rPr lang="ru-RU" u="sng" dirty="0" smtClean="0">
                <a:hlinkClick r:id="rId34"/>
              </a:rPr>
              <a:t>https://img-fotki.yandex.ru/get/5805/svetlera.41/0_5078c_a815314e_XXXL.jpg</a:t>
            </a:r>
            <a:endParaRPr lang="ru-RU" dirty="0" smtClean="0"/>
          </a:p>
          <a:p>
            <a:r>
              <a:rPr lang="ru-RU" u="sng" dirty="0" smtClean="0">
                <a:hlinkClick r:id="rId35"/>
              </a:rPr>
              <a:t>http://pngimg.com/uploads/frying_pan/frying_pan_PNG8348.png</a:t>
            </a:r>
            <a:endParaRPr lang="ru-RU" dirty="0" smtClean="0"/>
          </a:p>
          <a:p>
            <a:r>
              <a:rPr lang="ru-RU" u="sng" dirty="0" smtClean="0">
                <a:hlinkClick r:id="rId36"/>
              </a:rPr>
              <a:t>https://pngicon.ru/file/uploads/sinjaja-kruzhka.png</a:t>
            </a:r>
            <a:endParaRPr lang="ru-RU" dirty="0" smtClean="0"/>
          </a:p>
          <a:p>
            <a:r>
              <a:rPr lang="ru-RU" u="sng" dirty="0" smtClean="0">
                <a:hlinkClick r:id="rId37"/>
              </a:rPr>
              <a:t>https://svgsilh.com/png-1024/2027780.png</a:t>
            </a:r>
            <a:endParaRPr lang="ru-RU" dirty="0" smtClean="0"/>
          </a:p>
          <a:p>
            <a:r>
              <a:rPr lang="ru-RU" u="sng" dirty="0" smtClean="0">
                <a:hlinkClick r:id="rId38"/>
              </a:rPr>
              <a:t>http://veldish.ru/wa-data/public/shop/products/58/32/13258/images/22835/22835.970.png</a:t>
            </a:r>
            <a:endParaRPr lang="ru-RU" dirty="0" smtClean="0"/>
          </a:p>
          <a:p>
            <a:r>
              <a:rPr lang="ru-RU" u="sng" dirty="0" smtClean="0">
                <a:hlinkClick r:id="rId39"/>
              </a:rPr>
              <a:t>http://www.1001melochey.ru/uploads/product/1300/1333/11104f01e5cbfd3d9cf327826610823d_2018-10-15_15-53-24.png</a:t>
            </a:r>
            <a:endParaRPr lang="ru-RU" dirty="0" smtClean="0"/>
          </a:p>
          <a:p>
            <a:r>
              <a:rPr lang="ru-RU" u="sng" dirty="0" smtClean="0">
                <a:hlinkClick r:id="rId40"/>
              </a:rPr>
              <a:t>http://www.sar2000.ru/website/sar2000/var/catalog/item_orig_83ycm26zy2.png</a:t>
            </a:r>
            <a:endParaRPr lang="ru-RU" dirty="0" smtClean="0"/>
          </a:p>
          <a:p>
            <a:r>
              <a:rPr lang="ru-RU" u="sng" dirty="0" smtClean="0">
                <a:hlinkClick r:id="rId41"/>
              </a:rPr>
              <a:t>https://akvilon.ua/content/images/14/productkonteyner_dlya_pishchevykh_produktov_tm_aleana_kvadratnyy_3l._prozrachnyy_oranzhevyy-53170956008964.png</a:t>
            </a:r>
            <a:endParaRPr lang="ru-RU" dirty="0" smtClean="0"/>
          </a:p>
          <a:p>
            <a:r>
              <a:rPr lang="ru-RU" u="sng" dirty="0" smtClean="0">
                <a:hlinkClick r:id="rId42"/>
              </a:rPr>
              <a:t>https://avatars.mds.yandex.net/get-pdb/1364974/01f213b9-e588-4118-8c52-7c4af201a203/s1200?webp=false</a:t>
            </a:r>
            <a:endParaRPr lang="ru-RU" dirty="0" smtClean="0"/>
          </a:p>
          <a:p>
            <a:r>
              <a:rPr lang="ru-RU" u="sng" dirty="0" smtClean="0">
                <a:hlinkClick r:id="rId43"/>
              </a:rPr>
              <a:t>https://mir-s3-cdn-cf.behance.net/project_modules/max_1200/76b08d83056197.5d3061bd07558.png</a:t>
            </a:r>
            <a:endParaRPr lang="ru-RU" dirty="0" smtClean="0"/>
          </a:p>
          <a:p>
            <a:r>
              <a:rPr lang="ru-RU" u="sng" dirty="0" smtClean="0">
                <a:hlinkClick r:id="rId44"/>
              </a:rPr>
              <a:t>http://pngimg.com/uploads/persimmon/persimmon_PNG86243.png</a:t>
            </a:r>
            <a:endParaRPr lang="ru-RU" dirty="0" smtClean="0"/>
          </a:p>
          <a:p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357</Words>
  <Application>Microsoft Office PowerPoint</Application>
  <PresentationFormat>Экран (4:3)</PresentationFormat>
  <Paragraphs>112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Муниципальное казенное дошкольное образовательное учреждение  детский сад «Радуга»</vt:lpstr>
      <vt:lpstr>Найди слова со звуком Р</vt:lpstr>
      <vt:lpstr>Слайд 3</vt:lpstr>
      <vt:lpstr>Слайд 4</vt:lpstr>
      <vt:lpstr>Используемые источники: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дошкольное образовательное учреждение  детский сад «Радуга»</dc:title>
  <dc:creator>805932</dc:creator>
  <cp:lastModifiedBy>805932</cp:lastModifiedBy>
  <cp:revision>6</cp:revision>
  <dcterms:created xsi:type="dcterms:W3CDTF">2022-03-19T18:58:06Z</dcterms:created>
  <dcterms:modified xsi:type="dcterms:W3CDTF">2022-09-25T12:58:26Z</dcterms:modified>
</cp:coreProperties>
</file>