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0265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Урок русского языка в 3 классе по теме: </a:t>
            </a:r>
            <a:br>
              <a:rPr lang="ru-RU" dirty="0" smtClean="0"/>
            </a:b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Просто и сложное предложения.</a:t>
            </a:r>
            <a:b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УМК «Школа России»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 упр. 51</a:t>
            </a:r>
            <a:endParaRPr lang="ru-RU" dirty="0"/>
          </a:p>
        </p:txBody>
      </p:sp>
      <p:pic>
        <p:nvPicPr>
          <p:cNvPr id="22530" name="Picture 2" descr="https://myslide.ru/documents_2/7650418862039ca92324bfe160050b50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467872" cy="4850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2046089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effectLst/>
                <a:latin typeface="Times New Roman" pitchFamily="18" charset="0"/>
                <a:cs typeface="Times New Roman" pitchFamily="18" charset="0"/>
              </a:rPr>
              <a:t>27 сентября.</a:t>
            </a:r>
            <a:br>
              <a:rPr lang="ru-RU" sz="6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effectLst/>
                <a:latin typeface="Times New Roman" pitchFamily="18" charset="0"/>
                <a:cs typeface="Times New Roman" pitchFamily="18" charset="0"/>
              </a:rPr>
              <a:t>Классная работа.</a:t>
            </a:r>
            <a:endParaRPr lang="ru-RU" sz="6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sun6-20.userapi.com/s/v1/if1/Yhp_9GiBanjN0u6J8iGbU65HzU3v0yYfoTIMEZ8484wA9bHKCFYCd36jk9nDGAZQs3-ne_8K.jpg?size=604x340&amp;quality=96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924944"/>
            <a:ext cx="5753100" cy="3238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 smtClean="0">
                <a:effectLst/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4800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187624" y="1700808"/>
            <a:ext cx="7498080" cy="432048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Октябрь- орех,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комната, т..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1.выпиши слова из словаря на каждую букву данного слова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2. С одним из слов составь и запиши предложение</a:t>
            </a:r>
            <a:endParaRPr kumimoji="0" lang="ru-RU" sz="43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Актуализация знаний</a:t>
            </a:r>
            <a:endParaRPr lang="ru-RU" dirty="0"/>
          </a:p>
        </p:txBody>
      </p:sp>
      <p:pic>
        <p:nvPicPr>
          <p:cNvPr id="2050" name="Picture 2" descr="https://fsd.multiurok.ru/html/2020/12/29/s_5feb58300dc85/1603826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28699"/>
            <a:ext cx="8172400" cy="61293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5856" y="1844824"/>
            <a:ext cx="3456384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мы знаем о предложении?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slide.ru/documents_7/8fc9381635b528a02f727aed2c6d53cc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93" y="188640"/>
            <a:ext cx="8580107" cy="6435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 предложения. Дай им характеристику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99592" y="1628800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Лес заснул.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2996952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Лес заснул, замолкли птицы.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71600" y="2564904"/>
            <a:ext cx="10081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95736" y="2492896"/>
            <a:ext cx="129614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195736" y="2636912"/>
            <a:ext cx="12241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15616" y="3933056"/>
            <a:ext cx="10081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339752" y="3861048"/>
            <a:ext cx="136815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39752" y="4005064"/>
            <a:ext cx="12241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88224" y="3861048"/>
            <a:ext cx="10081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139952" y="3861048"/>
            <a:ext cx="208823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83968" y="4005064"/>
            <a:ext cx="187220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Заголовок 1"/>
          <p:cNvSpPr txBox="1">
            <a:spLocks/>
          </p:cNvSpPr>
          <p:nvPr/>
        </p:nvSpPr>
        <p:spPr>
          <a:xfrm>
            <a:off x="1331640" y="4653136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259632" y="4725144"/>
            <a:ext cx="749808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Стр.31-32 прочитай и дополни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2272296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Упр.48</a:t>
            </a:r>
            <a:endParaRPr lang="ru-RU" dirty="0"/>
          </a:p>
        </p:txBody>
      </p:sp>
      <p:pic>
        <p:nvPicPr>
          <p:cNvPr id="1027" name="Picture 3" descr="C:\Users\Домашний\Desktop\Скриншот 25-09-2022 174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081" y="836712"/>
            <a:ext cx="8181919" cy="2597820"/>
          </a:xfrm>
          <a:prstGeom prst="rect">
            <a:avLst/>
          </a:prstGeom>
          <a:noFill/>
        </p:spPr>
      </p:pic>
      <p:pic>
        <p:nvPicPr>
          <p:cNvPr id="1028" name="Picture 4" descr="C:\Users\Домашний\Desktop\Скриншот 25-09-2022 1749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265" y="3356992"/>
            <a:ext cx="8267735" cy="842194"/>
          </a:xfrm>
          <a:prstGeom prst="rect">
            <a:avLst/>
          </a:prstGeom>
          <a:noFill/>
        </p:spPr>
      </p:pic>
      <p:pic>
        <p:nvPicPr>
          <p:cNvPr id="1029" name="Picture 5" descr="C:\Users\Домашний\Desktop\Скриншот 25-09-2022 1749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437112"/>
            <a:ext cx="914400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2200288" cy="1143000"/>
          </a:xfrm>
        </p:spPr>
        <p:txBody>
          <a:bodyPr/>
          <a:lstStyle/>
          <a:p>
            <a:r>
              <a:rPr lang="ru-RU" dirty="0" smtClean="0"/>
              <a:t>Упр.49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99592" y="1268760"/>
            <a:ext cx="8028384" cy="1656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Осенью выдался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славный денёк.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99592" y="2708920"/>
            <a:ext cx="8028384" cy="16561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Свинцовые тучи рассеялись, ветер улёгся,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солнце выглянуло.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d.multiurok.ru/html/2021/05/22/s_60a9682ef3bda/1693318_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</TotalTime>
  <Words>88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Урок русского языка в 3 классе по теме:  Просто и сложное предложения.  УМК «Школа России»</vt:lpstr>
      <vt:lpstr>27 сентября. Классная работа.</vt:lpstr>
      <vt:lpstr>Словарная работа</vt:lpstr>
      <vt:lpstr>Актуализация знаний</vt:lpstr>
      <vt:lpstr>Слайд 5</vt:lpstr>
      <vt:lpstr>Сравни предложения. Дай им характеристику</vt:lpstr>
      <vt:lpstr>Упр.48</vt:lpstr>
      <vt:lpstr>Упр.49</vt:lpstr>
      <vt:lpstr>Слайд 9</vt:lpstr>
      <vt:lpstr>Дома упр.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3 классе по теме:  Просто и сложное предложения.  УМК «Школа России»</dc:title>
  <dc:creator>Домашний</dc:creator>
  <cp:lastModifiedBy>Домашний</cp:lastModifiedBy>
  <cp:revision>4</cp:revision>
  <dcterms:created xsi:type="dcterms:W3CDTF">2022-09-25T12:06:17Z</dcterms:created>
  <dcterms:modified xsi:type="dcterms:W3CDTF">2022-09-25T12:56:54Z</dcterms:modified>
</cp:coreProperties>
</file>