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bmp" ContentType="image/bmp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theme/theme3.xml" ContentType="application/vnd.openxmlformats-officedocument.theme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4" r:id="rId1"/>
  </p:sldMasterIdLst>
  <p:notesMasterIdLst>
    <p:notesMasterId r:id="rId2"/>
  </p:notesMasterIdLst>
  <p:sldIdLst>
    <p:sldId id="256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8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324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tableStyles" Target="tableStyles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3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2E033-466C-41D1-BA59-1B60DF4BC8EA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F87BFA-DD73-4596-BE04-C50274748E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FC372CB-55AC-46E5-BDB3-095EB2CDB9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F28BDBF-BE45-487D-948D-B0AA7DC22F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8BC819C-3BE8-4036-B596-744519BC6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0A72ED5-9747-4E31-AFC0-1F1E81CC6A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CB7559A-9043-4D77-A82D-BD23382DC2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5D0507B-1750-4E3B-9133-5F1DF2AF4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3E88DE1-8158-407C-AD56-E710605376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9358B5C-A302-4C61-AF85-02984ADB1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8E63F22-4CB6-4D80-BEF0-3F4F47D2F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1524000" y="1797277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>
          <a:xfrm>
            <a:off x="1524000" y="4276952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ru-RU" altLang="en-US"/>
              <a:t>Щелкните для изменения стиля основного подзаголовка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AutoShape 15"/>
          <p:cNvSpPr>
            <a:spLocks noChangeAspect="1" noChangeArrowheads="1" noTextEdit="1"/>
          </p:cNvSpPr>
          <p:nvPr/>
        </p:nvSpPr>
        <p:spPr bwMode="auto">
          <a:xfrm>
            <a:off x="0" y="0"/>
            <a:ext cx="9496425" cy="2174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17"/>
          <p:cNvSpPr>
            <a:spLocks noEditPoints="1"/>
          </p:cNvSpPr>
          <p:nvPr/>
        </p:nvSpPr>
        <p:spPr bwMode="auto">
          <a:xfrm>
            <a:off x="-1588" y="155575"/>
            <a:ext cx="8331200" cy="1462088"/>
          </a:xfrm>
          <a:custGeom>
            <a:avLst/>
            <a:rect l="l" t="t" r="r" b="b"/>
            <a:pathLst>
              <a:path w="5564" h="976">
                <a:moveTo>
                  <a:pt x="0" y="435"/>
                </a:moveTo>
                <a:cubicBezTo>
                  <a:pt x="0" y="906"/>
                  <a:pt x="0" y="906"/>
                  <a:pt x="0" y="906"/>
                </a:cubicBezTo>
                <a:cubicBezTo>
                  <a:pt x="0" y="906"/>
                  <a:pt x="0" y="906"/>
                  <a:pt x="0" y="906"/>
                </a:cubicBezTo>
                <a:cubicBezTo>
                  <a:pt x="0" y="581"/>
                  <a:pt x="0" y="581"/>
                  <a:pt x="0" y="581"/>
                </a:cubicBezTo>
                <a:cubicBezTo>
                  <a:pt x="0" y="581"/>
                  <a:pt x="1261" y="939"/>
                  <a:pt x="2769" y="976"/>
                </a:cubicBezTo>
                <a:cubicBezTo>
                  <a:pt x="3283" y="935"/>
                  <a:pt x="3803" y="827"/>
                  <a:pt x="4262" y="607"/>
                </a:cubicBezTo>
                <a:cubicBezTo>
                  <a:pt x="3735" y="745"/>
                  <a:pt x="3179" y="796"/>
                  <a:pt x="2649" y="796"/>
                </a:cubicBezTo>
                <a:cubicBezTo>
                  <a:pt x="1232" y="796"/>
                  <a:pt x="0" y="435"/>
                  <a:pt x="0" y="435"/>
                </a:cubicBezTo>
                <a:moveTo>
                  <a:pt x="5564" y="0"/>
                </a:moveTo>
                <a:cubicBezTo>
                  <a:pt x="5234" y="248"/>
                  <a:pt x="4859" y="426"/>
                  <a:pt x="4463" y="549"/>
                </a:cubicBezTo>
                <a:cubicBezTo>
                  <a:pt x="4301" y="667"/>
                  <a:pt x="4052" y="817"/>
                  <a:pt x="3700" y="950"/>
                </a:cubicBezTo>
                <a:cubicBezTo>
                  <a:pt x="5026" y="632"/>
                  <a:pt x="5564" y="0"/>
                  <a:pt x="5564" y="0"/>
                </a:cubicBezTo>
              </a:path>
            </a:pathLst>
          </a:custGeom>
          <a:solidFill>
            <a:schemeClr val="accent1">
              <a:lumMod val="40000"/>
              <a:lumOff val="60000"/>
              <a:alpha val="48000"/>
            </a:scheme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8"/>
          <p:cNvSpPr/>
          <p:nvPr/>
        </p:nvSpPr>
        <p:spPr bwMode="auto">
          <a:xfrm>
            <a:off x="-1588" y="306388"/>
            <a:ext cx="9499600" cy="1868488"/>
          </a:xfrm>
          <a:custGeom>
            <a:avLst/>
            <a:rect l="l" t="t" r="r" b="b"/>
            <a:pathLst>
              <a:path w="6344" h="1248">
                <a:moveTo>
                  <a:pt x="6344" y="0"/>
                </a:moveTo>
                <a:cubicBezTo>
                  <a:pt x="5590" y="550"/>
                  <a:pt x="4631" y="785"/>
                  <a:pt x="3687" y="855"/>
                </a:cubicBezTo>
                <a:cubicBezTo>
                  <a:pt x="3228" y="1027"/>
                  <a:pt x="2598" y="1169"/>
                  <a:pt x="1767" y="1169"/>
                </a:cubicBezTo>
                <a:cubicBezTo>
                  <a:pt x="1260" y="1169"/>
                  <a:pt x="679" y="1116"/>
                  <a:pt x="16" y="986"/>
                </a:cubicBezTo>
                <a:cubicBezTo>
                  <a:pt x="16" y="809"/>
                  <a:pt x="16" y="809"/>
                  <a:pt x="16" y="809"/>
                </a:cubicBezTo>
                <a:cubicBezTo>
                  <a:pt x="10" y="808"/>
                  <a:pt x="5" y="807"/>
                  <a:pt x="0" y="806"/>
                </a:cubicBezTo>
                <a:cubicBezTo>
                  <a:pt x="0" y="1001"/>
                  <a:pt x="0" y="1001"/>
                  <a:pt x="0" y="1001"/>
                </a:cubicBezTo>
                <a:cubicBezTo>
                  <a:pt x="898" y="1177"/>
                  <a:pt x="1685" y="1248"/>
                  <a:pt x="2372" y="1248"/>
                </a:cubicBezTo>
                <a:cubicBezTo>
                  <a:pt x="5247" y="1248"/>
                  <a:pt x="6344" y="0"/>
                  <a:pt x="6344" y="0"/>
                </a:cubicBezTo>
              </a:path>
            </a:pathLst>
          </a:custGeom>
          <a:solidFill>
            <a:schemeClr val="accent1">
              <a:lumMod val="20000"/>
              <a:lumOff val="80000"/>
              <a:alpha val="47000"/>
            </a:scheme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9"/>
          <p:cNvSpPr/>
          <p:nvPr/>
        </p:nvSpPr>
        <p:spPr bwMode="auto">
          <a:xfrm>
            <a:off x="-1588" y="1025525"/>
            <a:ext cx="4146550" cy="622300"/>
          </a:xfrm>
          <a:custGeom>
            <a:avLst/>
            <a:rect l="l" t="t" r="r" b="b"/>
            <a:pathLst>
              <a:path w="2769" h="415"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5" y="326"/>
                  <a:pt x="10" y="327"/>
                  <a:pt x="16" y="328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21"/>
                  <a:pt x="1053" y="415"/>
                  <a:pt x="2246" y="415"/>
                </a:cubicBezTo>
                <a:cubicBezTo>
                  <a:pt x="2418" y="415"/>
                  <a:pt x="2593" y="409"/>
                  <a:pt x="2769" y="395"/>
                </a:cubicBezTo>
                <a:cubicBezTo>
                  <a:pt x="1261" y="358"/>
                  <a:pt x="0" y="0"/>
                  <a:pt x="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0"/>
          <p:cNvSpPr/>
          <p:nvPr/>
        </p:nvSpPr>
        <p:spPr bwMode="auto">
          <a:xfrm>
            <a:off x="1689100" y="750888"/>
            <a:ext cx="4659313" cy="1770063"/>
          </a:xfrm>
          <a:custGeom>
            <a:avLst/>
            <a:rect l="l" t="t" r="r" b="b"/>
            <a:pathLst>
              <a:path w="3112" h="1182">
                <a:moveTo>
                  <a:pt x="0" y="59"/>
                </a:moveTo>
                <a:cubicBezTo>
                  <a:pt x="0" y="59"/>
                  <a:pt x="1875" y="1182"/>
                  <a:pt x="3112" y="0"/>
                </a:cubicBezTo>
                <a:cubicBezTo>
                  <a:pt x="3112" y="0"/>
                  <a:pt x="1918" y="836"/>
                  <a:pt x="0" y="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1"/>
          <p:cNvSpPr/>
          <p:nvPr/>
        </p:nvSpPr>
        <p:spPr bwMode="auto">
          <a:xfrm>
            <a:off x="6981825" y="-1588"/>
            <a:ext cx="2241550" cy="1550988"/>
          </a:xfrm>
          <a:custGeom>
            <a:avLst/>
            <a:rect l="l" t="t" r="r" b="b"/>
            <a:pathLst>
              <a:path w="1497" h="1035">
                <a:moveTo>
                  <a:pt x="0" y="1035"/>
                </a:moveTo>
                <a:cubicBezTo>
                  <a:pt x="0" y="1035"/>
                  <a:pt x="1281" y="972"/>
                  <a:pt x="1497" y="0"/>
                </a:cubicBezTo>
                <a:cubicBezTo>
                  <a:pt x="1497" y="0"/>
                  <a:pt x="1189" y="791"/>
                  <a:pt x="0" y="10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2"/>
          <p:cNvSpPr>
            <a:spLocks noEditPoints="1"/>
          </p:cNvSpPr>
          <p:nvPr/>
        </p:nvSpPr>
        <p:spPr bwMode="auto">
          <a:xfrm>
            <a:off x="5502275" y="676275"/>
            <a:ext cx="1533525" cy="911225"/>
          </a:xfrm>
          <a:custGeom>
            <a:avLst/>
            <a:rect l="l" t="t" r="r" b="b"/>
            <a:pathLst>
              <a:path w="1024" h="609">
                <a:moveTo>
                  <a:pt x="24" y="603"/>
                </a:moveTo>
                <a:cubicBezTo>
                  <a:pt x="16" y="605"/>
                  <a:pt x="8" y="607"/>
                  <a:pt x="0" y="609"/>
                </a:cubicBezTo>
                <a:cubicBezTo>
                  <a:pt x="3" y="609"/>
                  <a:pt x="7" y="609"/>
                  <a:pt x="11" y="608"/>
                </a:cubicBezTo>
                <a:cubicBezTo>
                  <a:pt x="15" y="607"/>
                  <a:pt x="20" y="605"/>
                  <a:pt x="24" y="603"/>
                </a:cubicBezTo>
                <a:moveTo>
                  <a:pt x="1024" y="0"/>
                </a:moveTo>
                <a:cubicBezTo>
                  <a:pt x="886" y="100"/>
                  <a:pt x="740" y="186"/>
                  <a:pt x="586" y="260"/>
                </a:cubicBezTo>
                <a:cubicBezTo>
                  <a:pt x="654" y="242"/>
                  <a:pt x="721" y="223"/>
                  <a:pt x="787" y="202"/>
                </a:cubicBezTo>
                <a:cubicBezTo>
                  <a:pt x="949" y="84"/>
                  <a:pt x="1024" y="0"/>
                  <a:pt x="1024" y="0"/>
                </a:cubicBezTo>
              </a:path>
            </a:pathLst>
          </a:custGeom>
          <a:solidFill>
            <a:srgbClr val="7DCCED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3"/>
          <p:cNvSpPr/>
          <p:nvPr/>
        </p:nvSpPr>
        <p:spPr bwMode="auto">
          <a:xfrm>
            <a:off x="4144963" y="977900"/>
            <a:ext cx="2536825" cy="644525"/>
          </a:xfrm>
          <a:custGeom>
            <a:avLst/>
            <a:rect l="l" t="t" r="r" b="b"/>
            <a:pathLst>
              <a:path w="1694" h="430">
                <a:moveTo>
                  <a:pt x="1694" y="0"/>
                </a:moveTo>
                <a:cubicBezTo>
                  <a:pt x="1628" y="21"/>
                  <a:pt x="1561" y="40"/>
                  <a:pt x="1493" y="58"/>
                </a:cubicBezTo>
                <a:cubicBezTo>
                  <a:pt x="1034" y="278"/>
                  <a:pt x="514" y="386"/>
                  <a:pt x="0" y="427"/>
                </a:cubicBezTo>
                <a:cubicBezTo>
                  <a:pt x="83" y="429"/>
                  <a:pt x="167" y="430"/>
                  <a:pt x="251" y="430"/>
                </a:cubicBezTo>
                <a:cubicBezTo>
                  <a:pt x="467" y="430"/>
                  <a:pt x="686" y="423"/>
                  <a:pt x="907" y="407"/>
                </a:cubicBezTo>
                <a:cubicBezTo>
                  <a:pt x="915" y="405"/>
                  <a:pt x="923" y="403"/>
                  <a:pt x="931" y="401"/>
                </a:cubicBezTo>
                <a:cubicBezTo>
                  <a:pt x="1283" y="268"/>
                  <a:pt x="1532" y="118"/>
                  <a:pt x="1694" y="0"/>
                </a:cubicBezTo>
              </a:path>
            </a:pathLst>
          </a:custGeom>
          <a:solidFill>
            <a:srgbClr val="3DA3DC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4"/>
          <p:cNvSpPr/>
          <p:nvPr/>
        </p:nvSpPr>
        <p:spPr bwMode="auto">
          <a:xfrm>
            <a:off x="-9035" y="1517650"/>
            <a:ext cx="5497513" cy="538163"/>
          </a:xfrm>
          <a:custGeom>
            <a:avLst/>
            <a:rect l="l" t="t" r="r" b="b"/>
            <a:pathLst>
              <a:path w="3671" h="360">
                <a:moveTo>
                  <a:pt x="0" y="0"/>
                </a:moveTo>
                <a:cubicBezTo>
                  <a:pt x="0" y="177"/>
                  <a:pt x="0" y="177"/>
                  <a:pt x="0" y="177"/>
                </a:cubicBezTo>
                <a:cubicBezTo>
                  <a:pt x="663" y="307"/>
                  <a:pt x="1244" y="360"/>
                  <a:pt x="1751" y="360"/>
                </a:cubicBezTo>
                <a:cubicBezTo>
                  <a:pt x="2582" y="360"/>
                  <a:pt x="3212" y="218"/>
                  <a:pt x="3671" y="46"/>
                </a:cubicBezTo>
                <a:cubicBezTo>
                  <a:pt x="3667" y="47"/>
                  <a:pt x="3663" y="47"/>
                  <a:pt x="3660" y="47"/>
                </a:cubicBezTo>
                <a:cubicBezTo>
                  <a:pt x="3217" y="151"/>
                  <a:pt x="2689" y="221"/>
                  <a:pt x="2064" y="221"/>
                </a:cubicBezTo>
                <a:cubicBezTo>
                  <a:pt x="1466" y="221"/>
                  <a:pt x="781" y="157"/>
                  <a:pt x="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5"/>
          <p:cNvSpPr/>
          <p:nvPr/>
        </p:nvSpPr>
        <p:spPr bwMode="auto">
          <a:xfrm>
            <a:off x="-1220" y="1208088"/>
            <a:ext cx="5480050" cy="639763"/>
          </a:xfrm>
          <a:custGeom>
            <a:avLst/>
            <a:rect l="l" t="t" r="r" b="b"/>
            <a:pathLst>
              <a:path w="3660" h="428">
                <a:moveTo>
                  <a:pt x="0" y="0"/>
                </a:moveTo>
                <a:cubicBezTo>
                  <a:pt x="0" y="207"/>
                  <a:pt x="0" y="207"/>
                  <a:pt x="0" y="207"/>
                </a:cubicBezTo>
                <a:cubicBezTo>
                  <a:pt x="781" y="364"/>
                  <a:pt x="1466" y="428"/>
                  <a:pt x="2064" y="428"/>
                </a:cubicBezTo>
                <a:cubicBezTo>
                  <a:pt x="2689" y="428"/>
                  <a:pt x="3217" y="358"/>
                  <a:pt x="3660" y="254"/>
                </a:cubicBezTo>
                <a:cubicBezTo>
                  <a:pt x="3439" y="270"/>
                  <a:pt x="3220" y="277"/>
                  <a:pt x="3004" y="277"/>
                </a:cubicBezTo>
                <a:cubicBezTo>
                  <a:pt x="2920" y="277"/>
                  <a:pt x="2836" y="276"/>
                  <a:pt x="2753" y="274"/>
                </a:cubicBezTo>
                <a:cubicBezTo>
                  <a:pt x="2577" y="288"/>
                  <a:pt x="2402" y="294"/>
                  <a:pt x="2230" y="294"/>
                </a:cubicBezTo>
                <a:cubicBezTo>
                  <a:pt x="1037" y="294"/>
                  <a:pt x="0" y="0"/>
                  <a:pt x="0" y="0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Название и текст по вертика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Название по вертикали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EditPoints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ние и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AutoShape 3"/>
          <p:cNvSpPr>
            <a:spLocks noChangeAspect="1" noChangeArrowheads="1" noTextEdit="1"/>
          </p:cNvSpPr>
          <p:nvPr/>
        </p:nvSpPr>
        <p:spPr bwMode="auto">
          <a:xfrm>
            <a:off x="0" y="1341438"/>
            <a:ext cx="9418638" cy="21558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-1588" y="1495426"/>
            <a:ext cx="8262938" cy="1449388"/>
          </a:xfrm>
          <a:custGeom>
            <a:avLst/>
            <a:rect l="l" t="t" r="r" b="b"/>
            <a:pathLst>
              <a:path w="5564" h="976">
                <a:moveTo>
                  <a:pt x="0" y="435"/>
                </a:moveTo>
                <a:cubicBezTo>
                  <a:pt x="0" y="906"/>
                  <a:pt x="0" y="906"/>
                  <a:pt x="0" y="906"/>
                </a:cubicBezTo>
                <a:cubicBezTo>
                  <a:pt x="0" y="906"/>
                  <a:pt x="0" y="906"/>
                  <a:pt x="0" y="906"/>
                </a:cubicBezTo>
                <a:cubicBezTo>
                  <a:pt x="0" y="581"/>
                  <a:pt x="0" y="581"/>
                  <a:pt x="0" y="581"/>
                </a:cubicBezTo>
                <a:cubicBezTo>
                  <a:pt x="0" y="581"/>
                  <a:pt x="1261" y="939"/>
                  <a:pt x="2769" y="976"/>
                </a:cubicBezTo>
                <a:cubicBezTo>
                  <a:pt x="3283" y="935"/>
                  <a:pt x="3803" y="827"/>
                  <a:pt x="4262" y="607"/>
                </a:cubicBezTo>
                <a:cubicBezTo>
                  <a:pt x="3735" y="745"/>
                  <a:pt x="3179" y="796"/>
                  <a:pt x="2649" y="796"/>
                </a:cubicBezTo>
                <a:cubicBezTo>
                  <a:pt x="1232" y="796"/>
                  <a:pt x="0" y="435"/>
                  <a:pt x="0" y="435"/>
                </a:cubicBezTo>
                <a:moveTo>
                  <a:pt x="5564" y="0"/>
                </a:moveTo>
                <a:cubicBezTo>
                  <a:pt x="5234" y="248"/>
                  <a:pt x="4859" y="426"/>
                  <a:pt x="4463" y="549"/>
                </a:cubicBezTo>
                <a:cubicBezTo>
                  <a:pt x="4301" y="667"/>
                  <a:pt x="4052" y="817"/>
                  <a:pt x="3700" y="950"/>
                </a:cubicBezTo>
                <a:cubicBezTo>
                  <a:pt x="5026" y="632"/>
                  <a:pt x="5564" y="0"/>
                  <a:pt x="5564" y="0"/>
                </a:cubicBezTo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6"/>
          <p:cNvSpPr/>
          <p:nvPr/>
        </p:nvSpPr>
        <p:spPr bwMode="auto">
          <a:xfrm>
            <a:off x="-1588" y="1644651"/>
            <a:ext cx="9421813" cy="1852613"/>
          </a:xfrm>
          <a:custGeom>
            <a:avLst/>
            <a:rect l="l" t="t" r="r" b="b"/>
            <a:pathLst>
              <a:path w="6344" h="1248">
                <a:moveTo>
                  <a:pt x="6344" y="0"/>
                </a:moveTo>
                <a:cubicBezTo>
                  <a:pt x="5590" y="550"/>
                  <a:pt x="4631" y="785"/>
                  <a:pt x="3687" y="855"/>
                </a:cubicBezTo>
                <a:cubicBezTo>
                  <a:pt x="3228" y="1027"/>
                  <a:pt x="2598" y="1169"/>
                  <a:pt x="1767" y="1169"/>
                </a:cubicBezTo>
                <a:cubicBezTo>
                  <a:pt x="1260" y="1169"/>
                  <a:pt x="679" y="1116"/>
                  <a:pt x="16" y="986"/>
                </a:cubicBezTo>
                <a:cubicBezTo>
                  <a:pt x="16" y="809"/>
                  <a:pt x="16" y="809"/>
                  <a:pt x="16" y="809"/>
                </a:cubicBezTo>
                <a:cubicBezTo>
                  <a:pt x="10" y="808"/>
                  <a:pt x="5" y="807"/>
                  <a:pt x="0" y="806"/>
                </a:cubicBezTo>
                <a:cubicBezTo>
                  <a:pt x="0" y="1001"/>
                  <a:pt x="0" y="1001"/>
                  <a:pt x="0" y="1001"/>
                </a:cubicBezTo>
                <a:cubicBezTo>
                  <a:pt x="898" y="1177"/>
                  <a:pt x="1685" y="1248"/>
                  <a:pt x="2372" y="1248"/>
                </a:cubicBezTo>
                <a:cubicBezTo>
                  <a:pt x="5247" y="1248"/>
                  <a:pt x="6344" y="0"/>
                  <a:pt x="6344" y="0"/>
                </a:cubicBezTo>
              </a:path>
            </a:pathLst>
          </a:custGeom>
          <a:solidFill>
            <a:schemeClr val="accent6">
              <a:lumMod val="20000"/>
              <a:lumOff val="80000"/>
              <a:alpha val="49000"/>
            </a:scheme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7"/>
          <p:cNvSpPr/>
          <p:nvPr/>
        </p:nvSpPr>
        <p:spPr bwMode="auto">
          <a:xfrm>
            <a:off x="-1588" y="2359026"/>
            <a:ext cx="4113213" cy="615950"/>
          </a:xfrm>
          <a:custGeom>
            <a:avLst/>
            <a:rect l="l" t="t" r="r" b="b"/>
            <a:pathLst>
              <a:path w="2769" h="415"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5" y="326"/>
                  <a:pt x="10" y="327"/>
                  <a:pt x="16" y="328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21"/>
                  <a:pt x="1053" y="415"/>
                  <a:pt x="2246" y="415"/>
                </a:cubicBezTo>
                <a:cubicBezTo>
                  <a:pt x="2418" y="415"/>
                  <a:pt x="2593" y="409"/>
                  <a:pt x="2769" y="395"/>
                </a:cubicBezTo>
                <a:cubicBezTo>
                  <a:pt x="1261" y="358"/>
                  <a:pt x="0" y="0"/>
                  <a:pt x="0" y="0"/>
                </a:cubicBezTo>
              </a:path>
            </a:pathLst>
          </a:custGeom>
          <a:solidFill>
            <a:srgbClr val="3DA3DC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8"/>
          <p:cNvSpPr/>
          <p:nvPr/>
        </p:nvSpPr>
        <p:spPr bwMode="auto">
          <a:xfrm>
            <a:off x="1674813" y="2085976"/>
            <a:ext cx="4622800" cy="1754188"/>
          </a:xfrm>
          <a:custGeom>
            <a:avLst/>
            <a:rect l="l" t="t" r="r" b="b"/>
            <a:pathLst>
              <a:path w="3112" h="1182">
                <a:moveTo>
                  <a:pt x="0" y="59"/>
                </a:moveTo>
                <a:cubicBezTo>
                  <a:pt x="0" y="59"/>
                  <a:pt x="1875" y="1182"/>
                  <a:pt x="3112" y="0"/>
                </a:cubicBezTo>
                <a:cubicBezTo>
                  <a:pt x="3112" y="0"/>
                  <a:pt x="1918" y="836"/>
                  <a:pt x="0" y="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9"/>
          <p:cNvSpPr/>
          <p:nvPr/>
        </p:nvSpPr>
        <p:spPr bwMode="auto">
          <a:xfrm>
            <a:off x="6924675" y="1339851"/>
            <a:ext cx="2224088" cy="1536700"/>
          </a:xfrm>
          <a:custGeom>
            <a:avLst/>
            <a:rect l="l" t="t" r="r" b="b"/>
            <a:pathLst>
              <a:path w="1497" h="1035">
                <a:moveTo>
                  <a:pt x="0" y="1035"/>
                </a:moveTo>
                <a:cubicBezTo>
                  <a:pt x="0" y="1035"/>
                  <a:pt x="1281" y="972"/>
                  <a:pt x="1497" y="0"/>
                </a:cubicBezTo>
                <a:cubicBezTo>
                  <a:pt x="1497" y="0"/>
                  <a:pt x="1189" y="791"/>
                  <a:pt x="0" y="10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"/>
          <p:cNvSpPr>
            <a:spLocks noEditPoints="1"/>
          </p:cNvSpPr>
          <p:nvPr/>
        </p:nvSpPr>
        <p:spPr bwMode="auto">
          <a:xfrm>
            <a:off x="5457825" y="2011363"/>
            <a:ext cx="1520825" cy="903288"/>
          </a:xfrm>
          <a:custGeom>
            <a:avLst/>
            <a:rect l="l" t="t" r="r" b="b"/>
            <a:pathLst>
              <a:path w="1024" h="609">
                <a:moveTo>
                  <a:pt x="24" y="603"/>
                </a:moveTo>
                <a:cubicBezTo>
                  <a:pt x="16" y="605"/>
                  <a:pt x="8" y="607"/>
                  <a:pt x="0" y="609"/>
                </a:cubicBezTo>
                <a:cubicBezTo>
                  <a:pt x="3" y="609"/>
                  <a:pt x="7" y="609"/>
                  <a:pt x="11" y="608"/>
                </a:cubicBezTo>
                <a:cubicBezTo>
                  <a:pt x="15" y="607"/>
                  <a:pt x="20" y="605"/>
                  <a:pt x="24" y="603"/>
                </a:cubicBezTo>
                <a:moveTo>
                  <a:pt x="1024" y="0"/>
                </a:moveTo>
                <a:cubicBezTo>
                  <a:pt x="886" y="100"/>
                  <a:pt x="740" y="186"/>
                  <a:pt x="586" y="260"/>
                </a:cubicBezTo>
                <a:cubicBezTo>
                  <a:pt x="654" y="242"/>
                  <a:pt x="721" y="223"/>
                  <a:pt x="787" y="202"/>
                </a:cubicBezTo>
                <a:cubicBezTo>
                  <a:pt x="949" y="84"/>
                  <a:pt x="1024" y="0"/>
                  <a:pt x="1024" y="0"/>
                </a:cubicBezTo>
              </a:path>
            </a:pathLst>
          </a:custGeom>
          <a:solidFill>
            <a:srgbClr val="7DCCED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1"/>
          <p:cNvSpPr/>
          <p:nvPr/>
        </p:nvSpPr>
        <p:spPr bwMode="auto">
          <a:xfrm>
            <a:off x="4111625" y="2311401"/>
            <a:ext cx="2514600" cy="638175"/>
          </a:xfrm>
          <a:custGeom>
            <a:avLst/>
            <a:rect l="l" t="t" r="r" b="b"/>
            <a:pathLst>
              <a:path w="1694" h="430">
                <a:moveTo>
                  <a:pt x="1694" y="0"/>
                </a:moveTo>
                <a:cubicBezTo>
                  <a:pt x="1628" y="21"/>
                  <a:pt x="1561" y="40"/>
                  <a:pt x="1493" y="58"/>
                </a:cubicBezTo>
                <a:cubicBezTo>
                  <a:pt x="1034" y="278"/>
                  <a:pt x="514" y="386"/>
                  <a:pt x="0" y="427"/>
                </a:cubicBezTo>
                <a:cubicBezTo>
                  <a:pt x="83" y="429"/>
                  <a:pt x="167" y="430"/>
                  <a:pt x="251" y="430"/>
                </a:cubicBezTo>
                <a:cubicBezTo>
                  <a:pt x="467" y="430"/>
                  <a:pt x="686" y="423"/>
                  <a:pt x="907" y="407"/>
                </a:cubicBezTo>
                <a:cubicBezTo>
                  <a:pt x="915" y="405"/>
                  <a:pt x="923" y="403"/>
                  <a:pt x="931" y="401"/>
                </a:cubicBezTo>
                <a:cubicBezTo>
                  <a:pt x="1283" y="268"/>
                  <a:pt x="1532" y="118"/>
                  <a:pt x="1694" y="0"/>
                </a:cubicBezTo>
              </a:path>
            </a:pathLst>
          </a:custGeom>
          <a:solidFill>
            <a:srgbClr val="3DA3DC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-1220" y="2844801"/>
            <a:ext cx="5451475" cy="534988"/>
          </a:xfrm>
          <a:custGeom>
            <a:avLst/>
            <a:rect l="l" t="t" r="r" b="b"/>
            <a:pathLst>
              <a:path w="3671" h="360">
                <a:moveTo>
                  <a:pt x="0" y="0"/>
                </a:moveTo>
                <a:cubicBezTo>
                  <a:pt x="0" y="177"/>
                  <a:pt x="0" y="177"/>
                  <a:pt x="0" y="177"/>
                </a:cubicBezTo>
                <a:cubicBezTo>
                  <a:pt x="663" y="307"/>
                  <a:pt x="1244" y="360"/>
                  <a:pt x="1751" y="360"/>
                </a:cubicBezTo>
                <a:cubicBezTo>
                  <a:pt x="2582" y="360"/>
                  <a:pt x="3212" y="218"/>
                  <a:pt x="3671" y="46"/>
                </a:cubicBezTo>
                <a:cubicBezTo>
                  <a:pt x="3667" y="47"/>
                  <a:pt x="3663" y="47"/>
                  <a:pt x="3660" y="47"/>
                </a:cubicBezTo>
                <a:cubicBezTo>
                  <a:pt x="3217" y="151"/>
                  <a:pt x="2689" y="221"/>
                  <a:pt x="2064" y="221"/>
                </a:cubicBezTo>
                <a:cubicBezTo>
                  <a:pt x="1466" y="221"/>
                  <a:pt x="781" y="157"/>
                  <a:pt x="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"/>
          <p:cNvSpPr/>
          <p:nvPr/>
        </p:nvSpPr>
        <p:spPr bwMode="auto">
          <a:xfrm>
            <a:off x="6595" y="2538413"/>
            <a:ext cx="5435600" cy="635000"/>
          </a:xfrm>
          <a:custGeom>
            <a:avLst/>
            <a:rect l="l" t="t" r="r" b="b"/>
            <a:pathLst>
              <a:path w="3660" h="428">
                <a:moveTo>
                  <a:pt x="0" y="0"/>
                </a:moveTo>
                <a:cubicBezTo>
                  <a:pt x="0" y="207"/>
                  <a:pt x="0" y="207"/>
                  <a:pt x="0" y="207"/>
                </a:cubicBezTo>
                <a:cubicBezTo>
                  <a:pt x="781" y="364"/>
                  <a:pt x="1466" y="428"/>
                  <a:pt x="2064" y="428"/>
                </a:cubicBezTo>
                <a:cubicBezTo>
                  <a:pt x="2689" y="428"/>
                  <a:pt x="3217" y="358"/>
                  <a:pt x="3660" y="254"/>
                </a:cubicBezTo>
                <a:cubicBezTo>
                  <a:pt x="3439" y="270"/>
                  <a:pt x="3220" y="277"/>
                  <a:pt x="3004" y="277"/>
                </a:cubicBezTo>
                <a:cubicBezTo>
                  <a:pt x="2920" y="277"/>
                  <a:pt x="2836" y="276"/>
                  <a:pt x="2753" y="274"/>
                </a:cubicBezTo>
                <a:cubicBezTo>
                  <a:pt x="2577" y="288"/>
                  <a:pt x="2402" y="294"/>
                  <a:pt x="2230" y="294"/>
                </a:cubicBezTo>
                <a:cubicBezTo>
                  <a:pt x="1037" y="294"/>
                  <a:pt x="0" y="0"/>
                  <a:pt x="0" y="0"/>
                </a:cubicBez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конт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6" name="Content Placeholder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7" name="Date Placeholder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8" name="Footer Placeholder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9" name="Slide Number Placeholder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наз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4" name="Footer Placeholder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Slide Number Placeholder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3" name="Footer Placeholder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Slide Number Placeholder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Контен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Изобра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Picture Placeholder 2"/>
          <p:cNvSpPr>
            <a:spLocks noGrp="1" noEditPoints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en-US"/>
              <a:t>Щелкните значок, чтобы добавить рисунок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3"/>
          <p:cNvSpPr>
            <a:spLocks noChangeAspect="1" noChangeArrowheads="1" noTextEdit="1"/>
          </p:cNvSpPr>
          <p:nvPr/>
        </p:nvSpPr>
        <p:spPr bwMode="auto">
          <a:xfrm>
            <a:off x="0" y="4835525"/>
            <a:ext cx="6645275" cy="15208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-1588" y="4900613"/>
            <a:ext cx="5830888" cy="1022350"/>
          </a:xfrm>
          <a:custGeom>
            <a:avLst/>
            <a:rect l="l" t="t" r="r" b="b"/>
            <a:pathLst>
              <a:path w="5564" h="976">
                <a:moveTo>
                  <a:pt x="0" y="435"/>
                </a:moveTo>
                <a:cubicBezTo>
                  <a:pt x="0" y="906"/>
                  <a:pt x="0" y="906"/>
                  <a:pt x="0" y="906"/>
                </a:cubicBezTo>
                <a:cubicBezTo>
                  <a:pt x="0" y="906"/>
                  <a:pt x="0" y="906"/>
                  <a:pt x="0" y="906"/>
                </a:cubicBezTo>
                <a:cubicBezTo>
                  <a:pt x="0" y="581"/>
                  <a:pt x="0" y="581"/>
                  <a:pt x="0" y="581"/>
                </a:cubicBezTo>
                <a:cubicBezTo>
                  <a:pt x="0" y="581"/>
                  <a:pt x="1261" y="939"/>
                  <a:pt x="2769" y="976"/>
                </a:cubicBezTo>
                <a:cubicBezTo>
                  <a:pt x="3283" y="935"/>
                  <a:pt x="3803" y="827"/>
                  <a:pt x="4262" y="607"/>
                </a:cubicBezTo>
                <a:cubicBezTo>
                  <a:pt x="3735" y="745"/>
                  <a:pt x="3179" y="796"/>
                  <a:pt x="2649" y="796"/>
                </a:cubicBezTo>
                <a:cubicBezTo>
                  <a:pt x="1232" y="796"/>
                  <a:pt x="0" y="435"/>
                  <a:pt x="0" y="435"/>
                </a:cubicBezTo>
                <a:moveTo>
                  <a:pt x="5564" y="0"/>
                </a:moveTo>
                <a:cubicBezTo>
                  <a:pt x="5234" y="248"/>
                  <a:pt x="4859" y="426"/>
                  <a:pt x="4463" y="549"/>
                </a:cubicBezTo>
                <a:cubicBezTo>
                  <a:pt x="4301" y="667"/>
                  <a:pt x="4052" y="817"/>
                  <a:pt x="3700" y="950"/>
                </a:cubicBezTo>
                <a:cubicBezTo>
                  <a:pt x="5026" y="632"/>
                  <a:pt x="5564" y="0"/>
                  <a:pt x="5564" y="0"/>
                </a:cubicBezTo>
              </a:path>
            </a:pathLst>
          </a:custGeom>
          <a:solidFill>
            <a:srgbClr val="7DCCED">
              <a:alpha val="39000"/>
            </a:srgb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6"/>
          <p:cNvSpPr/>
          <p:nvPr/>
        </p:nvSpPr>
        <p:spPr bwMode="auto">
          <a:xfrm>
            <a:off x="-1588" y="5005388"/>
            <a:ext cx="6648450" cy="1306513"/>
          </a:xfrm>
          <a:custGeom>
            <a:avLst/>
            <a:rect l="l" t="t" r="r" b="b"/>
            <a:pathLst>
              <a:path w="6344" h="1248">
                <a:moveTo>
                  <a:pt x="6344" y="0"/>
                </a:moveTo>
                <a:cubicBezTo>
                  <a:pt x="5590" y="550"/>
                  <a:pt x="4631" y="785"/>
                  <a:pt x="3687" y="855"/>
                </a:cubicBezTo>
                <a:cubicBezTo>
                  <a:pt x="3228" y="1027"/>
                  <a:pt x="2598" y="1169"/>
                  <a:pt x="1767" y="1169"/>
                </a:cubicBezTo>
                <a:cubicBezTo>
                  <a:pt x="1260" y="1169"/>
                  <a:pt x="679" y="1116"/>
                  <a:pt x="16" y="986"/>
                </a:cubicBezTo>
                <a:cubicBezTo>
                  <a:pt x="16" y="809"/>
                  <a:pt x="16" y="809"/>
                  <a:pt x="16" y="809"/>
                </a:cubicBezTo>
                <a:cubicBezTo>
                  <a:pt x="10" y="808"/>
                  <a:pt x="5" y="807"/>
                  <a:pt x="0" y="806"/>
                </a:cubicBezTo>
                <a:cubicBezTo>
                  <a:pt x="0" y="1001"/>
                  <a:pt x="0" y="1001"/>
                  <a:pt x="0" y="1001"/>
                </a:cubicBezTo>
                <a:cubicBezTo>
                  <a:pt x="898" y="1177"/>
                  <a:pt x="1685" y="1248"/>
                  <a:pt x="2372" y="1248"/>
                </a:cubicBezTo>
                <a:cubicBezTo>
                  <a:pt x="5247" y="1248"/>
                  <a:pt x="6344" y="0"/>
                  <a:pt x="6344" y="0"/>
                </a:cubicBezTo>
              </a:path>
            </a:pathLst>
          </a:cu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7"/>
          <p:cNvSpPr/>
          <p:nvPr/>
        </p:nvSpPr>
        <p:spPr bwMode="auto">
          <a:xfrm>
            <a:off x="-1588" y="5508625"/>
            <a:ext cx="2901950" cy="434975"/>
          </a:xfrm>
          <a:custGeom>
            <a:avLst/>
            <a:rect l="l" t="t" r="r" b="b"/>
            <a:pathLst>
              <a:path w="2769" h="415"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5" y="326"/>
                  <a:pt x="10" y="327"/>
                  <a:pt x="16" y="328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21"/>
                  <a:pt x="1053" y="415"/>
                  <a:pt x="2246" y="415"/>
                </a:cubicBezTo>
                <a:cubicBezTo>
                  <a:pt x="2418" y="415"/>
                  <a:pt x="2593" y="409"/>
                  <a:pt x="2769" y="395"/>
                </a:cubicBezTo>
                <a:cubicBezTo>
                  <a:pt x="1261" y="358"/>
                  <a:pt x="0" y="0"/>
                  <a:pt x="0" y="0"/>
                </a:cubicBezTo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8"/>
          <p:cNvSpPr/>
          <p:nvPr/>
        </p:nvSpPr>
        <p:spPr bwMode="auto">
          <a:xfrm>
            <a:off x="1182688" y="5316538"/>
            <a:ext cx="3260725" cy="1236663"/>
          </a:xfrm>
          <a:custGeom>
            <a:avLst/>
            <a:rect l="l" t="t" r="r" b="b"/>
            <a:pathLst>
              <a:path w="3112" h="1182">
                <a:moveTo>
                  <a:pt x="0" y="59"/>
                </a:moveTo>
                <a:cubicBezTo>
                  <a:pt x="0" y="59"/>
                  <a:pt x="1875" y="1182"/>
                  <a:pt x="3112" y="0"/>
                </a:cubicBezTo>
                <a:cubicBezTo>
                  <a:pt x="3112" y="0"/>
                  <a:pt x="1918" y="836"/>
                  <a:pt x="0" y="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9"/>
          <p:cNvSpPr/>
          <p:nvPr/>
        </p:nvSpPr>
        <p:spPr bwMode="auto">
          <a:xfrm>
            <a:off x="4886325" y="4789488"/>
            <a:ext cx="1568450" cy="1084263"/>
          </a:xfrm>
          <a:custGeom>
            <a:avLst/>
            <a:rect l="l" t="t" r="r" b="b"/>
            <a:pathLst>
              <a:path w="1497" h="1035">
                <a:moveTo>
                  <a:pt x="0" y="1035"/>
                </a:moveTo>
                <a:cubicBezTo>
                  <a:pt x="0" y="1035"/>
                  <a:pt x="1281" y="972"/>
                  <a:pt x="1497" y="0"/>
                </a:cubicBezTo>
                <a:cubicBezTo>
                  <a:pt x="1497" y="0"/>
                  <a:pt x="1189" y="791"/>
                  <a:pt x="0" y="10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"/>
          <p:cNvSpPr>
            <a:spLocks noEditPoints="1"/>
          </p:cNvSpPr>
          <p:nvPr/>
        </p:nvSpPr>
        <p:spPr bwMode="auto">
          <a:xfrm>
            <a:off x="3851275" y="5264150"/>
            <a:ext cx="1073150" cy="636588"/>
          </a:xfrm>
          <a:custGeom>
            <a:avLst/>
            <a:rect l="l" t="t" r="r" b="b"/>
            <a:pathLst>
              <a:path w="1024" h="609">
                <a:moveTo>
                  <a:pt x="24" y="603"/>
                </a:moveTo>
                <a:cubicBezTo>
                  <a:pt x="16" y="605"/>
                  <a:pt x="8" y="607"/>
                  <a:pt x="0" y="609"/>
                </a:cubicBezTo>
                <a:cubicBezTo>
                  <a:pt x="3" y="609"/>
                  <a:pt x="7" y="609"/>
                  <a:pt x="11" y="608"/>
                </a:cubicBezTo>
                <a:cubicBezTo>
                  <a:pt x="15" y="607"/>
                  <a:pt x="20" y="605"/>
                  <a:pt x="24" y="603"/>
                </a:cubicBezTo>
                <a:moveTo>
                  <a:pt x="1024" y="0"/>
                </a:moveTo>
                <a:cubicBezTo>
                  <a:pt x="886" y="100"/>
                  <a:pt x="740" y="186"/>
                  <a:pt x="586" y="260"/>
                </a:cubicBezTo>
                <a:cubicBezTo>
                  <a:pt x="654" y="242"/>
                  <a:pt x="721" y="223"/>
                  <a:pt x="787" y="202"/>
                </a:cubicBezTo>
                <a:cubicBezTo>
                  <a:pt x="949" y="84"/>
                  <a:pt x="1024" y="0"/>
                  <a:pt x="1024" y="0"/>
                </a:cubicBezTo>
              </a:path>
            </a:pathLst>
          </a:custGeom>
          <a:solidFill>
            <a:srgbClr val="7DCCED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1"/>
          <p:cNvSpPr/>
          <p:nvPr/>
        </p:nvSpPr>
        <p:spPr bwMode="auto">
          <a:xfrm>
            <a:off x="2900363" y="5475288"/>
            <a:ext cx="1774825" cy="450850"/>
          </a:xfrm>
          <a:custGeom>
            <a:avLst/>
            <a:rect l="l" t="t" r="r" b="b"/>
            <a:pathLst>
              <a:path w="1694" h="430">
                <a:moveTo>
                  <a:pt x="1694" y="0"/>
                </a:moveTo>
                <a:cubicBezTo>
                  <a:pt x="1628" y="21"/>
                  <a:pt x="1561" y="40"/>
                  <a:pt x="1493" y="58"/>
                </a:cubicBezTo>
                <a:cubicBezTo>
                  <a:pt x="1034" y="278"/>
                  <a:pt x="514" y="386"/>
                  <a:pt x="0" y="427"/>
                </a:cubicBezTo>
                <a:cubicBezTo>
                  <a:pt x="83" y="429"/>
                  <a:pt x="167" y="430"/>
                  <a:pt x="251" y="430"/>
                </a:cubicBezTo>
                <a:cubicBezTo>
                  <a:pt x="467" y="430"/>
                  <a:pt x="686" y="423"/>
                  <a:pt x="907" y="407"/>
                </a:cubicBezTo>
                <a:cubicBezTo>
                  <a:pt x="915" y="405"/>
                  <a:pt x="923" y="403"/>
                  <a:pt x="931" y="401"/>
                </a:cubicBezTo>
                <a:cubicBezTo>
                  <a:pt x="1283" y="268"/>
                  <a:pt x="1532" y="118"/>
                  <a:pt x="1694" y="0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45" y="5851525"/>
            <a:ext cx="3846513" cy="377825"/>
          </a:xfrm>
          <a:custGeom>
            <a:avLst/>
            <a:rect l="l" t="t" r="r" b="b"/>
            <a:pathLst>
              <a:path w="3671" h="360">
                <a:moveTo>
                  <a:pt x="0" y="0"/>
                </a:moveTo>
                <a:cubicBezTo>
                  <a:pt x="0" y="177"/>
                  <a:pt x="0" y="177"/>
                  <a:pt x="0" y="177"/>
                </a:cubicBezTo>
                <a:cubicBezTo>
                  <a:pt x="663" y="307"/>
                  <a:pt x="1244" y="360"/>
                  <a:pt x="1751" y="360"/>
                </a:cubicBezTo>
                <a:cubicBezTo>
                  <a:pt x="2582" y="360"/>
                  <a:pt x="3212" y="218"/>
                  <a:pt x="3671" y="46"/>
                </a:cubicBezTo>
                <a:cubicBezTo>
                  <a:pt x="3667" y="47"/>
                  <a:pt x="3663" y="47"/>
                  <a:pt x="3660" y="47"/>
                </a:cubicBezTo>
                <a:cubicBezTo>
                  <a:pt x="3217" y="151"/>
                  <a:pt x="2689" y="221"/>
                  <a:pt x="2064" y="221"/>
                </a:cubicBezTo>
                <a:cubicBezTo>
                  <a:pt x="1466" y="221"/>
                  <a:pt x="781" y="157"/>
                  <a:pt x="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Freeform 13"/>
          <p:cNvSpPr/>
          <p:nvPr/>
        </p:nvSpPr>
        <p:spPr bwMode="auto">
          <a:xfrm>
            <a:off x="245" y="5635625"/>
            <a:ext cx="3835400" cy="447675"/>
          </a:xfrm>
          <a:custGeom>
            <a:avLst/>
            <a:rect l="l" t="t" r="r" b="b"/>
            <a:pathLst>
              <a:path w="3660" h="428">
                <a:moveTo>
                  <a:pt x="0" y="0"/>
                </a:moveTo>
                <a:cubicBezTo>
                  <a:pt x="0" y="207"/>
                  <a:pt x="0" y="207"/>
                  <a:pt x="0" y="207"/>
                </a:cubicBezTo>
                <a:cubicBezTo>
                  <a:pt x="781" y="364"/>
                  <a:pt x="1466" y="428"/>
                  <a:pt x="2064" y="428"/>
                </a:cubicBezTo>
                <a:cubicBezTo>
                  <a:pt x="2689" y="428"/>
                  <a:pt x="3217" y="358"/>
                  <a:pt x="3660" y="254"/>
                </a:cubicBezTo>
                <a:cubicBezTo>
                  <a:pt x="3439" y="270"/>
                  <a:pt x="3220" y="277"/>
                  <a:pt x="3004" y="277"/>
                </a:cubicBezTo>
                <a:cubicBezTo>
                  <a:pt x="2920" y="277"/>
                  <a:pt x="2836" y="276"/>
                  <a:pt x="2753" y="274"/>
                </a:cubicBezTo>
                <a:cubicBezTo>
                  <a:pt x="2577" y="288"/>
                  <a:pt x="2402" y="294"/>
                  <a:pt x="2230" y="294"/>
                </a:cubicBezTo>
                <a:cubicBezTo>
                  <a:pt x="1037" y="294"/>
                  <a:pt x="0" y="0"/>
                  <a:pt x="0" y="0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Placeholder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757F2-DFC9-44B2-80C0-7DCBD88EC354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82DD3-ACA7-4D80-AD04-D243A2F959A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bmp"/><Relationship Id="rId2" Type="http://schemas.openxmlformats.org/officeDocument/2006/relationships/image" Target="../media/image3.bmp"/><Relationship Id="rId3" Type="http://schemas.openxmlformats.org/officeDocument/2006/relationships/slideLayout" Target="../slideLayouts/slideLayout8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bmp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bmp"/><Relationship Id="rId2" Type="http://schemas.openxmlformats.org/officeDocument/2006/relationships/image" Target="../media/image6.bmp"/><Relationship Id="rId3" Type="http://schemas.openxmlformats.org/officeDocument/2006/relationships/image" Target="../media/image7.bmp"/><Relationship Id="rId4" Type="http://schemas.openxmlformats.org/officeDocument/2006/relationships/slideLayout" Target="../slideLayouts/slideLayout8.xml"/><Relationship Id="rId5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bmp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bmp"/><Relationship Id="rId2" Type="http://schemas.openxmlformats.org/officeDocument/2006/relationships/image" Target="../media/image10.bmp"/><Relationship Id="rId3" Type="http://schemas.openxmlformats.org/officeDocument/2006/relationships/image" Target="../media/image11.bmp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en-US">
                <a:solidFill>
                  <a:srgbClr val="FF0000"/>
                </a:solidFill>
              </a:rPr>
              <a:t>Знакомство с образовательной платформой учи.ру</a:t>
            </a:r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/>
        <p:txBody>
          <a:bodyPr/>
          <a:lstStyle/>
          <a:p/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7004" y="457200"/>
            <a:ext cx="3744954" cy="552531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183188" y="987425"/>
            <a:ext cx="6560766" cy="50637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i="1">
                <a:solidFill>
                  <a:schemeClr val="tx2">
                    <a:lumMod val="50000"/>
                    <a:lumOff val="50000"/>
                  </a:schemeClr>
                </a:solidFill>
              </a:rPr>
              <a:t>Учи.ру - это онлайн платформа, на которой ученики всех регионов России изучают предметы в интерактивной форме.</a:t>
            </a:r>
            <a:endParaRPr i="1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/>
        <p:txBody>
          <a:bodyPr/>
          <a:lstStyle/>
          <a:p/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9787" y="493713"/>
            <a:ext cx="3932237" cy="58705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Возможности!</a:t>
            </a:r>
          </a:p>
          <a:p>
            <a:endParaRPr lang="ru-RU"/>
          </a:p>
          <a:p>
            <a:endParaRPr lang="ru-RU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sz="2000" i="1">
                <a:solidFill>
                  <a:schemeClr val="tx2">
                    <a:lumMod val="50000"/>
                    <a:lumOff val="50000"/>
                  </a:schemeClr>
                </a:solidFill>
              </a:rPr>
              <a:t>Учи. ру открывает широкие возможности для участия в олимпиадах и марафонах. </a:t>
            </a:r>
          </a:p>
          <a:p>
            <a:pPr>
              <a:lnSpc>
                <a:spcPct val="150000"/>
              </a:lnSpc>
            </a:pPr>
            <a:r>
              <a:rPr lang="ru-RU" sz="2000" i="1">
                <a:solidFill>
                  <a:schemeClr val="tx2">
                    <a:lumMod val="50000"/>
                    <a:lumOff val="50000"/>
                  </a:schemeClr>
                </a:solidFill>
              </a:rPr>
              <a:t>Принимая активное участие в конкурсах, можно значительно пополнить свое портфолио.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183188" y="1080298"/>
            <a:ext cx="2697403" cy="4687879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18846" y="1085060"/>
            <a:ext cx="3436542" cy="4687879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950994" y="2725387"/>
            <a:ext cx="3404394" cy="31356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         Удобно!</a:t>
            </a:r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/>
              <a:t>             </a:t>
            </a:r>
            <a:r>
              <a:rPr lang="ru-RU" sz="2800" b="1" i="1">
                <a:solidFill>
                  <a:schemeClr val="tx2">
                    <a:lumMod val="50000"/>
                    <a:lumOff val="50000"/>
                  </a:schemeClr>
                </a:solidFill>
              </a:rPr>
              <a:t>                  Моментальное выявление</a:t>
            </a:r>
          </a:p>
          <a:p>
            <a:r>
              <a:rPr lang="ru-RU" sz="2800" b="1" i="1">
                <a:solidFill>
                  <a:schemeClr val="tx2">
                    <a:lumMod val="50000"/>
                    <a:lumOff val="50000"/>
                  </a:schemeClr>
                </a:solidFill>
              </a:rPr>
              <a:t>                проблемных тем. </a:t>
            </a:r>
            <a:endParaRPr sz="2800" b="1" i="1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09575" y="81063"/>
            <a:ext cx="3168763" cy="66958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6001" y="113746"/>
            <a:ext cx="4055313" cy="3528466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508653" y="265065"/>
            <a:ext cx="4618154" cy="3463615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99059" y="3322674"/>
            <a:ext cx="4489029" cy="336238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>
                <a:solidFill>
                  <a:schemeClr val="tx2">
                    <a:lumMod val="50000"/>
                    <a:lumOff val="50000"/>
                  </a:schemeClr>
                </a:solidFill>
              </a:rPr>
              <a:t>Спасибо!</a:t>
            </a:r>
            <a:endParaRPr i="1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Морской бриз">
  <a:themeElements>
    <a:clrScheme name="Морской бриз">
      <a:dk1>
        <a:srgbClr val="000000"/>
      </a:dk1>
      <a:lt1>
        <a:sysClr val="window" lastClr="FFFFFF"/>
      </a:lt1>
      <a:dk2>
        <a:srgbClr val="150060"/>
      </a:dk2>
      <a:lt2>
        <a:srgbClr val="D5E3E0"/>
      </a:lt2>
      <a:accent1>
        <a:srgbClr val="27AAE1"/>
      </a:accent1>
      <a:accent2>
        <a:srgbClr val="28D3E0"/>
      </a:accent2>
      <a:accent3>
        <a:srgbClr val="2B6CC5"/>
      </a:accent3>
      <a:accent4>
        <a:srgbClr val="FCCD03"/>
      </a:accent4>
      <a:accent5>
        <a:srgbClr val="731889"/>
      </a:accent5>
      <a:accent6>
        <a:srgbClr val="2683C6"/>
      </a:accent6>
      <a:hlink>
        <a:srgbClr val="256B87"/>
      </a:hlink>
      <a:folHlink>
        <a:srgbClr val="3BA0C8"/>
      </a:folHlink>
    </a:clrScheme>
    <a:fontScheme name="Морской бриз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Морской бриз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 умолчанию">
  <a:themeElements>
    <a:clrScheme name="Офис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исная">
      <a:majorFont>
        <a:latin typeface="Calibri Light" panose="020F0302020204030204"/>
        <a:ea typeface=""/>
        <a:cs typeface=""/>
        <a:font script="Arab" typeface="Times New Roman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Times New Roman"/>
        <a:font script="Knda" typeface="Tunga"/>
        <a:font script="Khmr" typeface="MoolBoran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Angsan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 Light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 Light"/>
        <a:font script="Olck" typeface="Nirmala UI"/>
        <a:font script="Lisu" typeface="Segoe UI"/>
        <a:font script="Sora" typeface="Nirmala UI"/>
      </a:majorFont>
      <a:minorFont>
        <a:latin typeface="Calibri" panose="020F0502020204030204"/>
        <a:ea typeface=""/>
        <a:cs typeface=""/>
        <a:font script="Arab" typeface="Arial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Arial"/>
        <a:font script="Knda" typeface="Tunga"/>
        <a:font script="Khmr" typeface="DaunPenh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Cordi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"/>
        <a:font script="Olck" typeface="Nirmala UI"/>
        <a:font script="Lisu" typeface="Segoe UI"/>
        <a:font script="Sora" typeface="Nirmala UI"/>
      </a:minorFont>
    </a:fontScheme>
    <a:fmtScheme name="Офис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Mobile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Irina</dc:creator>
  <cp:lastModifiedBy>Irina</cp:lastModifiedBy>
  <cp:revision>1</cp:revision>
  <dcterms:created xsi:type="dcterms:W3CDTF">2022-09-25T11:19:15Z</dcterms:created>
  <dcterms:modified xsi:type="dcterms:W3CDTF">2022-09-25T11:37:11Z</dcterms:modified>
</cp:coreProperties>
</file>