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68" r:id="rId2"/>
    <p:sldId id="274" r:id="rId3"/>
    <p:sldId id="275" r:id="rId4"/>
    <p:sldId id="260" r:id="rId5"/>
    <p:sldId id="266" r:id="rId6"/>
    <p:sldId id="261" r:id="rId7"/>
    <p:sldId id="270" r:id="rId8"/>
    <p:sldId id="269" r:id="rId9"/>
    <p:sldId id="259" r:id="rId10"/>
    <p:sldId id="272" r:id="rId11"/>
    <p:sldId id="276" r:id="rId12"/>
    <p:sldId id="277" r:id="rId13"/>
    <p:sldId id="279" r:id="rId14"/>
    <p:sldId id="278" r:id="rId15"/>
    <p:sldId id="271" r:id="rId16"/>
    <p:sldId id="267" r:id="rId17"/>
    <p:sldId id="262" r:id="rId18"/>
    <p:sldId id="26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556792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Без чего на белом свете 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Взрослым </a:t>
            </a: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 прожить и детям? 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Кто </a:t>
            </a: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поддержит вас, друзья?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Ваша </a:t>
            </a:r>
            <a:r>
              <a:rPr lang="ru-RU" sz="3600" b="1" dirty="0" err="1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дружная_________________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332037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5602" name="Picture 2" descr="https://www.gp-8.ru/images/news/2022/sept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s://fsd.multiurok.ru/html/2022/09/23/s_632dd0e3e4b8f/img7.jpg"/>
          <p:cNvPicPr>
            <a:picLocks noChangeAspect="1" noChangeArrowheads="1"/>
          </p:cNvPicPr>
          <p:nvPr/>
        </p:nvPicPr>
        <p:blipFill>
          <a:blip r:embed="rId2" cstate="print"/>
          <a:srcRect l="11383" t="23757" r="15995" b="20944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4427984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548680"/>
            <a:ext cx="4273927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Сердце человека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на протянутой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 ладони –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 олицетворяет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доверие,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готовность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прийти на помощь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и уважение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к старшему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поколению.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gp-8.ru/images/news/2022/sept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688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0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28 октября – </a:t>
            </a:r>
            <a:r>
              <a:rPr lang="ru-RU" sz="4000" b="1" i="1" dirty="0" smtClean="0">
                <a:solidFill>
                  <a:schemeClr val="bg1"/>
                </a:solidFill>
              </a:rPr>
              <a:t>День </a:t>
            </a:r>
            <a:r>
              <a:rPr lang="ru-RU" sz="4000" b="1" dirty="0" smtClean="0">
                <a:solidFill>
                  <a:schemeClr val="bg1"/>
                </a:solidFill>
              </a:rPr>
              <a:t>бабушек и дедушек.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423723" y="570746"/>
            <a:ext cx="70888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Молодость плечами крепка,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старость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головою.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Без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старых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 проживешь.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кого есть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дед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у того и обед.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Нет милее дружка,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чем родная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бабушка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 солнышке тепло,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при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бабушке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добро.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Дед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это человек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серебром в волосах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золотом в сердце.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1196752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177281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2276872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342900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450912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83768" y="515719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Помогите Миле найти чайный сервиз.  Обоснуйте свой выбор.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8914" name="AutoShape 2" descr="https://serviz.shop/images/detailed/45/72033A-800x5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6" name="AutoShape 4" descr="https://serviz.shop/images/detailed/45/72033A-800x5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8" name="AutoShape 6" descr="https://serviz.shop/images/detailed/45/72033A-800x5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20" name="AutoShape 8" descr="https://serviz.shop/images/detailed/72/129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22" name="Picture 10" descr="https://farforposuda.ru/471-514-thickbox/serviz-stolovyj-polevoj-cvetok-of677-na-6pers-27pr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572000" cy="3429000"/>
          </a:xfrm>
          <a:prstGeom prst="rect">
            <a:avLst/>
          </a:prstGeom>
          <a:noFill/>
        </p:spPr>
      </p:pic>
      <p:pic>
        <p:nvPicPr>
          <p:cNvPr id="38926" name="Picture 14" descr="https://old-london.ru/images/700/000184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356992"/>
            <a:ext cx="5364088" cy="3659950"/>
          </a:xfrm>
          <a:prstGeom prst="rect">
            <a:avLst/>
          </a:prstGeom>
          <a:noFill/>
        </p:spPr>
      </p:pic>
      <p:pic>
        <p:nvPicPr>
          <p:cNvPr id="38928" name="Picture 16" descr="https://d2zofuu73zurgl.cloudfront.net/rusenamel/cloned-images/51174/2/a_ignore_q_80_w_1000_c_limit_2.jpg"/>
          <p:cNvPicPr>
            <a:picLocks noChangeAspect="1" noChangeArrowheads="1"/>
          </p:cNvPicPr>
          <p:nvPr/>
        </p:nvPicPr>
        <p:blipFill>
          <a:blip r:embed="rId4" cstate="print"/>
          <a:srcRect l="12347" t="14632"/>
          <a:stretch>
            <a:fillRect/>
          </a:stretch>
        </p:blipFill>
        <p:spPr bwMode="auto">
          <a:xfrm>
            <a:off x="4572000" y="0"/>
            <a:ext cx="454294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389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9512" y="0"/>
            <a:ext cx="8784976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Вечером в субботу бабушка </a:t>
            </a:r>
          </a:p>
          <a:p>
            <a:pPr marL="0" marR="0" lvl="0" indent="3587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попросила Милу помочь ей накрыть стол </a:t>
            </a:r>
          </a:p>
          <a:p>
            <a:pPr marL="0" marR="0" lvl="0" indent="3587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чаю.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587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Мила, сегодня у нас будут гости. Принеси, </a:t>
            </a:r>
          </a:p>
          <a:p>
            <a:pPr marL="0" marR="0" lvl="0" indent="3587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пожалуйста, из серванта чайный сервиз, – </a:t>
            </a:r>
          </a:p>
          <a:p>
            <a:pPr marL="0" marR="0" lvl="0" indent="3587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попросила она.</a:t>
            </a:r>
          </a:p>
          <a:p>
            <a:pPr marL="0" marR="0" lvl="0" indent="3587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Мила подошла к серванту и задумалась</a:t>
            </a:r>
          </a:p>
          <a:p>
            <a:pPr marL="0" marR="0" lvl="0" indent="3587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там стояло много красивой посуды.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587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Какой же из сервизов чайный? – подумала </a:t>
            </a:r>
          </a:p>
          <a:p>
            <a:pPr marL="0" marR="0" lvl="0" indent="3587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девочка и вспомнила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недавний </a:t>
            </a:r>
          </a:p>
          <a:p>
            <a:pPr marL="0" marR="0" lvl="0" indent="3587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разговор с бабушкой. – В кофейном </a:t>
            </a:r>
          </a:p>
          <a:p>
            <a:pPr marL="0" marR="0" lvl="0" indent="3587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сервизе чашки должны быть</a:t>
            </a:r>
          </a:p>
          <a:p>
            <a:pPr marL="0" marR="0" lvl="0" indent="3587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маленькими, 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в столовом есть супница </a:t>
            </a:r>
          </a:p>
          <a:p>
            <a:pPr marL="0" marR="0" lvl="0" indent="3587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глубокие тарелки. </a:t>
            </a:r>
          </a:p>
          <a:p>
            <a:pPr marL="0" marR="0" lvl="0" indent="3587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Мила смело достала чайный сервиз.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79512" y="-184666"/>
            <a:ext cx="87849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Традиционно в этот день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 принято дарить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кашпо с живыми цветами.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7" name="Picture 5" descr="https://flowers-country.ru/wp-content/uploads/2017/12/no2-1.jpg"/>
          <p:cNvPicPr>
            <a:picLocks noChangeAspect="1" noChangeArrowheads="1"/>
          </p:cNvPicPr>
          <p:nvPr/>
        </p:nvPicPr>
        <p:blipFill>
          <a:blip r:embed="rId2" cstate="print"/>
          <a:srcRect l="3747" t="1494" r="6590" b="2864"/>
          <a:stretch>
            <a:fillRect/>
          </a:stretch>
        </p:blipFill>
        <p:spPr bwMode="auto">
          <a:xfrm>
            <a:off x="0" y="2249488"/>
            <a:ext cx="4320480" cy="4608512"/>
          </a:xfrm>
          <a:prstGeom prst="rect">
            <a:avLst/>
          </a:prstGeom>
          <a:noFill/>
        </p:spPr>
      </p:pic>
      <p:pic>
        <p:nvPicPr>
          <p:cNvPr id="28679" name="Picture 7" descr="https://sochiflow.com/wa-data/public/shop/products/44/00/44/images/49/49.750x0.jpg"/>
          <p:cNvPicPr>
            <a:picLocks noChangeAspect="1" noChangeArrowheads="1"/>
          </p:cNvPicPr>
          <p:nvPr/>
        </p:nvPicPr>
        <p:blipFill>
          <a:blip r:embed="rId3" cstate="print"/>
          <a:srcRect l="4032" t="13104" r="6257" b="19361"/>
          <a:stretch>
            <a:fillRect/>
          </a:stretch>
        </p:blipFill>
        <p:spPr bwMode="auto">
          <a:xfrm>
            <a:off x="4103440" y="2852936"/>
            <a:ext cx="5040560" cy="37945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https://volontermo.ru/b/c/56895.764x7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9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https://www.marimedia.ru/media/poster/4/a/Zhizn_prekrasna_v_vozraste_lyubom_1569299592180318090_6650a60a749a85e04a5c32a00a29b7c34bd.jpg"/>
          <p:cNvPicPr>
            <a:picLocks noChangeAspect="1" noChangeArrowheads="1"/>
          </p:cNvPicPr>
          <p:nvPr/>
        </p:nvPicPr>
        <p:blipFill>
          <a:blip r:embed="rId2" cstate="print"/>
          <a:srcRect t="16260" b="1674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sun9-67.userapi.com/70t8VM7024lL0CeDAMOoXNwrVsWNrBrB3iQSvQ/34GZa2DQjh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103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3">
                    <a:lumMod val="75000"/>
                  </a:schemeClr>
                </a:solidFill>
              </a:rPr>
              <a:t>Спасибо за внимание</a:t>
            </a:r>
            <a:endParaRPr lang="ru-RU" sz="66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51520" y="1268760"/>
            <a:ext cx="8229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Кто любить не устает, 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Пироги </a:t>
            </a: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для нас печет, 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Вкусные </a:t>
            </a: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оладушки?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Это наша _________________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https://www.gp-8.ru/images/news/2022/sept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688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605698"/>
            <a:ext cx="88924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Он трудился не от скуки, 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 </a:t>
            </a: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него в мозолях руки</a:t>
            </a: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теперь он стар и сед —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Мой родной, любимый _______________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https://www.gp-8.ru/images/news/2022/sept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688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61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s://fsd.multiurok.ru/html/2022/09/23/s_632dd0e3e4b8f/img7.jpg"/>
          <p:cNvPicPr>
            <a:picLocks noChangeAspect="1" noChangeArrowheads="1"/>
          </p:cNvPicPr>
          <p:nvPr/>
        </p:nvPicPr>
        <p:blipFill>
          <a:blip r:embed="rId2" cstate="print"/>
          <a:srcRect l="11383" r="14004" b="20944"/>
          <a:stretch>
            <a:fillRect/>
          </a:stretch>
        </p:blipFill>
        <p:spPr bwMode="auto">
          <a:xfrm>
            <a:off x="-1" y="0"/>
            <a:ext cx="913632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cdn.culture.ru/images/436a4cdd-e062-51e7-820c-9d28451092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3645024"/>
            <a:ext cx="65162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Дата выбрана не случайно: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</a:t>
            </a:r>
            <a:r>
              <a:rPr lang="ru-RU" sz="3200" b="1" dirty="0" smtClean="0">
                <a:solidFill>
                  <a:srgbClr val="002060"/>
                </a:solidFill>
              </a:rPr>
              <a:t>конце октября у древних славян отмечались «Осенние ДЕДЫ» — праздник, призванный укрепить связь с предками и объединить все поколения.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kprf-chita.ru/image/__other/8b4c0543995b8853ad5e0c5636a4b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137" y="0"/>
            <a:ext cx="9172137" cy="6858000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995936" y="215443"/>
            <a:ext cx="514806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Главная цель этого праздника – обратить наше внимание на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проблемы и трудности,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с которыми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сталкиваются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люди пожилого возраста.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i.mycdn.me/i?r=AzEPZsRbOZEKgBhR0XGMT1Rk3CMkoqcRwMZvdSJRz3vGZq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4016"/>
            <a:ext cx="9144000" cy="6453336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636555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Arial Narrow" pitchFamily="34" charset="0"/>
                <a:cs typeface="Arial Narrow" pitchFamily="34" charset="0"/>
              </a:rPr>
              <a:t>Дарите бабушкам и дедушкам свою любовь каждый день!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338" name="AutoShape 2" descr="https://www.trbzdrav.ru/bitrix/templates/general/images-2018/international-day-of-older-persons-20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www.trbzdrav.ru/bitrix/templates/general/images-2018/international-day-of-older-persons-20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www.trbzdrav.ru/bitrix/templates/general/images-2018/international-day-of-older-persons-20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834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319</Words>
  <Application>Microsoft Office PowerPoint</Application>
  <PresentationFormat>Экран (4:3)</PresentationFormat>
  <Paragraphs>61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Помогите Миле найти чайный сервиз.  Обоснуйте свой выбор.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10</cp:revision>
  <dcterms:created xsi:type="dcterms:W3CDTF">2022-09-24T08:43:27Z</dcterms:created>
  <dcterms:modified xsi:type="dcterms:W3CDTF">2022-09-24T10:20:25Z</dcterms:modified>
</cp:coreProperties>
</file>