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  <p:sldMasterId id="2147483674" r:id="rId4"/>
    <p:sldMasterId id="2147483686" r:id="rId5"/>
    <p:sldMasterId id="2147483698" r:id="rId6"/>
  </p:sldMasterIdLst>
  <p:notesMasterIdLst>
    <p:notesMasterId r:id="rId23"/>
  </p:notesMasterIdLst>
  <p:handoutMasterIdLst>
    <p:handoutMasterId r:id="rId24"/>
  </p:handoutMasterIdLst>
  <p:sldIdLst>
    <p:sldId id="262" r:id="rId7"/>
    <p:sldId id="256" r:id="rId8"/>
    <p:sldId id="297" r:id="rId9"/>
    <p:sldId id="322" r:id="rId10"/>
    <p:sldId id="316" r:id="rId11"/>
    <p:sldId id="319" r:id="rId12"/>
    <p:sldId id="326" r:id="rId13"/>
    <p:sldId id="325" r:id="rId14"/>
    <p:sldId id="321" r:id="rId15"/>
    <p:sldId id="320" r:id="rId16"/>
    <p:sldId id="327" r:id="rId17"/>
    <p:sldId id="329" r:id="rId18"/>
    <p:sldId id="328" r:id="rId19"/>
    <p:sldId id="318" r:id="rId20"/>
    <p:sldId id="324" r:id="rId21"/>
    <p:sldId id="261" r:id="rId2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2BC"/>
    <a:srgbClr val="2A8663"/>
    <a:srgbClr val="FE51C2"/>
    <a:srgbClr val="D33530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65" autoAdjust="0"/>
    <p:restoredTop sz="94660"/>
  </p:normalViewPr>
  <p:slideViewPr>
    <p:cSldViewPr>
      <p:cViewPr varScale="1">
        <p:scale>
          <a:sx n="129" d="100"/>
          <a:sy n="129" d="100"/>
        </p:scale>
        <p:origin x="150" y="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t>2020-05-11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t>2020-05-11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dirty="0"/>
              <a:t>Анимация по </a:t>
            </a:r>
            <a:r>
              <a:rPr lang="ru-RU" altLang="ru-RU" b="1" dirty="0"/>
              <a:t>клику левой кнопкой мыши по рисункам.</a:t>
            </a:r>
            <a:r>
              <a:rPr lang="ru-RU" altLang="ru-RU" dirty="0"/>
              <a:t> </a:t>
            </a:r>
          </a:p>
          <a:p>
            <a:pPr>
              <a:spcBef>
                <a:spcPct val="0"/>
              </a:spcBef>
            </a:pPr>
            <a:r>
              <a:rPr lang="ru-RU" altLang="ru-RU" dirty="0"/>
              <a:t>Нажав на рисунок, услышите слово. </a:t>
            </a:r>
          </a:p>
          <a:p>
            <a:pPr>
              <a:spcBef>
                <a:spcPct val="0"/>
              </a:spcBef>
            </a:pPr>
            <a:r>
              <a:rPr lang="ru-RU" altLang="ru-RU" dirty="0"/>
              <a:t>Переход к другому слайду: по клику мышки на управляющей кнопке или клик по </a:t>
            </a:r>
            <a:r>
              <a:rPr lang="en-US" altLang="ru-RU" b="1" dirty="0"/>
              <a:t>Enter</a:t>
            </a:r>
            <a:r>
              <a:rPr lang="en-US" altLang="ru-RU" dirty="0"/>
              <a:t> </a:t>
            </a:r>
            <a:r>
              <a:rPr lang="ru-RU" altLang="ru-RU" dirty="0"/>
              <a:t>или </a:t>
            </a:r>
            <a:r>
              <a:rPr lang="ru-RU" altLang="ru-RU" b="1" dirty="0"/>
              <a:t>Пробел</a:t>
            </a:r>
            <a:r>
              <a:rPr lang="ru-RU" altLang="ru-RU" dirty="0"/>
              <a:t> клавиатуры.</a:t>
            </a:r>
          </a:p>
          <a:p>
            <a:pPr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59AE7C-0F5D-4E46-B0A6-F8D6A71FF6AF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8969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87207" y="1259198"/>
            <a:ext cx="2375807" cy="341630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16871" y="1258740"/>
            <a:ext cx="1800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946664" y="1258740"/>
            <a:ext cx="1800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76456" y="1258740"/>
            <a:ext cx="1800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3016871" y="3723878"/>
            <a:ext cx="1800000" cy="95162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946664" y="3723878"/>
            <a:ext cx="1800000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876456" y="3723878"/>
            <a:ext cx="1800000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A6A54-20CA-47BD-8DEA-FB3EEBD93F48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52937-DFC6-49F4-84FA-2F2FD1CF7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2799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AB63-19C8-4E1F-B230-BEE56EB23644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7161D-AD69-4298-BB92-9FD88B57F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6274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8BEAF-8B1D-4CB6-ADE6-C20214EB8EF0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AE28E-E96E-42EE-9114-9120DB6B21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92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2B204-321C-40F2-B719-1160E769F208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84F65-4CF7-493C-AFFF-58CBC22A7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6076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6601B-AF64-4F94-9ACE-33C723EDDAB5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F3B49-4827-4104-B405-045753BF8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5733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C633F-E3C4-4DC0-B0A6-EC7289273277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4FA10-1C1D-446B-A686-60F3BAB54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9803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FFF9D-D12C-46B3-8EBE-97C57014ACF9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2CA92-42BB-4440-A7F7-65F186BEE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0539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EF708-B4C4-4A9F-9C78-CA7262743D6D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E1102-B098-48E7-B69B-E641FC388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6402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6168F-84E1-4A22-B93A-4FE374BD6D82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453AC-9A49-4067-89B8-1FAC06B081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879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3A689-1F56-4709-AC81-0ABC69EA806D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B1FDD-014A-40E9-AA91-ACBF2FC328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2942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7902B-D740-4773-ACF4-B0FB304EAE73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B281C-B6A4-40E3-B0A9-69D4E6C9F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5615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928F-2990-4D03-9455-CC7AC4393FDD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822F-F32C-443D-8241-71F6ADD8B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4548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928F-2990-4D03-9455-CC7AC4393FDD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822F-F32C-443D-8241-71F6ADD8B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9985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928F-2990-4D03-9455-CC7AC4393FDD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822F-F32C-443D-8241-71F6ADD8B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0164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928F-2990-4D03-9455-CC7AC4393FDD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822F-F32C-443D-8241-71F6ADD8B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3627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928F-2990-4D03-9455-CC7AC4393FDD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822F-F32C-443D-8241-71F6ADD8B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8134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928F-2990-4D03-9455-CC7AC4393FDD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822F-F32C-443D-8241-71F6ADD8B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7586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928F-2990-4D03-9455-CC7AC4393FDD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822F-F32C-443D-8241-71F6ADD8B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6050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928F-2990-4D03-9455-CC7AC4393FDD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822F-F32C-443D-8241-71F6ADD8B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239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928F-2990-4D03-9455-CC7AC4393FDD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822F-F32C-443D-8241-71F6ADD8B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3787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928F-2990-4D03-9455-CC7AC4393FDD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822F-F32C-443D-8241-71F6ADD8B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9427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A928F-2990-4D03-9455-CC7AC4393FDD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822F-F32C-443D-8241-71F6ADD8B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257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902383-42BD-472F-B789-EEDE5E5181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930389A-0D54-4374-B02A-4D39C47FB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E9C230-9317-47D6-ACFB-0946C756A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5D4E2-5E98-4458-A009-D6F57757B785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3FBBBC-B4D4-4F09-A2C9-A686A3577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28D78A-9355-4566-AAA7-932BD5E22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7F918-D639-41E4-B714-491D3B7D3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3300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0E7C47-6FAB-4DD1-A15E-AEEF3660F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5A8937-9635-4091-B95F-E616D3D9F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4D78E9-6C3B-4989-B2F6-FEC665650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5D4E2-5E98-4458-A009-D6F57757B785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858B08-F7A8-4307-B821-94AE06590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EB2883-50E8-4E08-80CA-C4D9FFD50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7F918-D639-41E4-B714-491D3B7D3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8764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349F66-311E-4FFA-8173-8AE5DDD59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B9209C-53B2-4043-A35E-32250AA88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79EE14-8E28-4518-B611-2A38A541E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5D4E2-5E98-4458-A009-D6F57757B785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AE1509-70C0-4A0B-962D-40596F6E5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7273AE-D92E-4CBC-AC83-52757639A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7F918-D639-41E4-B714-491D3B7D3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6824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DC660F-F39C-4D5B-9062-7D50958B9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C71B91-5026-4486-8045-57059F32FE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FA20FC-F81A-4C01-9325-065977EC2E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CEF1C5-5CD0-4C83-913B-C9280F704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5D4E2-5E98-4458-A009-D6F57757B785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D8A650-4E54-432A-A7FE-7E57EB2F1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25A870A-F085-44F0-A835-BE7F337FB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7F918-D639-41E4-B714-491D3B7D3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3614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510A96-923D-4BFC-AC5E-E97CFC46C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3ADB88-E052-461C-92AC-052C7245C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0BF8B73-B00F-4E14-867B-E6A753E14C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74B9452-374F-4A5A-A4F5-F14A640694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0C65CF3-50E6-4202-AB70-962DA9FD3F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9B9649B-4085-424E-B7CB-FC479FC44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5D4E2-5E98-4458-A009-D6F57757B785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8216A2F-0510-4DDE-B5A0-64D79CB49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CE2E57F-BD03-4419-A2AC-33813765B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7F918-D639-41E4-B714-491D3B7D3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4612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7436C6-3E2E-40ED-A0AA-075A6C577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507A823-1004-4E01-BBE5-404E8AF76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5D4E2-5E98-4458-A009-D6F57757B785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A248C37-CC32-4E41-846A-E1E8E1453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CA33D2-7839-419C-A87F-9A94A518F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7F918-D639-41E4-B714-491D3B7D3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3443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D363C8D-B5EF-4A08-BC1A-D3CF32D3D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5D4E2-5E98-4458-A009-D6F57757B785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9FC24A5-EC1D-496C-8EF2-7B3D6021C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556EB80-62CF-45B2-AE57-2E131F558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7F918-D639-41E4-B714-491D3B7D3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395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C52F31-5D8E-4542-93B9-A2A108BB3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0D2765-EA38-4897-B0EF-31A5F2EDA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F1D05DD-5BB8-4249-8872-C1ED5EF72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0500920-F5E3-4DAF-BFA5-2EE22A412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5D4E2-5E98-4458-A009-D6F57757B785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E9BE44-AFC1-49F1-AC5D-D0C69223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C82F6D-6DEC-4292-B69A-36F9F56EE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7F918-D639-41E4-B714-491D3B7D3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3809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1F8346-0B14-434F-879F-32A727015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A33932B-A509-4C72-98F3-5EF98C1007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5E2FCF2-BE0F-4973-9161-A6E520E57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6F3483-D078-45B9-9933-7317E4795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5D4E2-5E98-4458-A009-D6F57757B785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357437-72C6-4D93-B64E-F1925DC10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17F5F6-F720-4809-91F3-D3919CD95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7F918-D639-41E4-B714-491D3B7D3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2546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A18DFC-F2F5-4CBC-B0A7-DF4EC4280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5B1E5C-4D3D-457F-8492-B9C9DC2333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89B468-2EE7-47B1-8F36-3F61D5D4F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5D4E2-5E98-4458-A009-D6F57757B785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C801D2-B423-4B0F-83CF-78A616CFB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3E04E2-D4C2-4703-B778-224E65B6E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7F918-D639-41E4-B714-491D3B7D3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4964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F9DA1EF-4DC6-441F-8E24-D5D3F9DCE9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D8B60E1-1AB1-4343-82D4-BE47C926F5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9253AE-85C0-4BAD-AB37-D827AD89A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5D4E2-5E98-4458-A009-D6F57757B785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C74836-E4D8-4C7D-84BB-A161B704B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DE9300-51ED-4FA0-83FC-F66E59767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7F918-D639-41E4-B714-491D3B7D3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816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F5F900-E712-4555-94C6-B0683B8E4E19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72FBBD-C8C7-459C-BD8D-5C4AE573F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182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19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A928F-2990-4D03-9455-CC7AC4393FDD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8822F-F32C-443D-8241-71F6ADD8B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987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60783-D983-4199-ADA4-C56B30617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1DA0FB-30E7-41E4-9FD3-05B099AECF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B7032E-3C93-4D44-8E3D-F4BCC8C918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5D4E2-5E98-4458-A009-D6F57757B785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93183B-864D-44A9-AB2E-8CA9CB4FB1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AA0C42-7B29-45BF-9C46-494267F66E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7F918-D639-41E4-B714-491D3B7D3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131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5.png"/><Relationship Id="rId5" Type="http://schemas.openxmlformats.org/officeDocument/2006/relationships/image" Target="../media/image39.emf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3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1.emf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gif"/><Relationship Id="rId7" Type="http://schemas.openxmlformats.org/officeDocument/2006/relationships/image" Target="../media/image17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microsoft.com/office/2007/relationships/hdphoto" Target="../media/hdphoto1.wdp"/><Relationship Id="rId7" Type="http://schemas.openxmlformats.org/officeDocument/2006/relationships/image" Target="../media/image3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5.png"/><Relationship Id="rId4" Type="http://schemas.openxmlformats.org/officeDocument/2006/relationships/image" Target="../media/image3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8C03183-E688-4930-83F2-7F160082E1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339502"/>
            <a:ext cx="6063744" cy="432048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94797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35FE6D-C98B-436A-924C-047D0C635B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247072"/>
            <a:ext cx="652329" cy="54868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962EA5-7DC5-4915-8D2A-69ADF9D367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" y="915566"/>
            <a:ext cx="9144000" cy="3706518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99FA624-6B9F-4BDD-9888-321027395EA5}"/>
              </a:ext>
            </a:extLst>
          </p:cNvPr>
          <p:cNvSpPr txBox="1">
            <a:spLocks/>
          </p:cNvSpPr>
          <p:nvPr/>
        </p:nvSpPr>
        <p:spPr>
          <a:xfrm>
            <a:off x="971600" y="123478"/>
            <a:ext cx="316835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DF2619">
                    <a:lumMod val="50000"/>
                  </a:srgbClr>
                </a:solidFill>
                <a:latin typeface="Comic Sans MS" panose="030F0702030302020204" pitchFamily="66" charset="0"/>
                <a:ea typeface="Arial Unicode MS"/>
              </a:rPr>
              <a:t>Listen and repeat</a:t>
            </a:r>
            <a:endParaRPr lang="ru-RU" sz="2800" dirty="0">
              <a:solidFill>
                <a:srgbClr val="DF2619">
                  <a:lumMod val="50000"/>
                </a:srgbClr>
              </a:solidFill>
              <a:latin typeface="Comic Sans MS" panose="030F0702030302020204" pitchFamily="66" charset="0"/>
              <a:ea typeface="Arial Unicode MS"/>
            </a:endParaRPr>
          </a:p>
        </p:txBody>
      </p:sp>
      <p:pic>
        <p:nvPicPr>
          <p:cNvPr id="3" name="04 - Unit 1a - Ex. 2, p. 12">
            <a:hlinkClick r:id="" action="ppaction://media"/>
            <a:extLst>
              <a:ext uri="{FF2B5EF4-FFF2-40B4-BE49-F238E27FC236}">
                <a16:creationId xmlns:a16="http://schemas.microsoft.com/office/drawing/2014/main" id="{BEB4CEE7-3E6F-47CD-8EDC-182DC8FBD7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75656" y="4416625"/>
            <a:ext cx="410918" cy="410918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1E77A63A-4F68-4CC7-9F0D-12C749455292}"/>
              </a:ext>
            </a:extLst>
          </p:cNvPr>
          <p:cNvSpPr txBox="1">
            <a:spLocks/>
          </p:cNvSpPr>
          <p:nvPr/>
        </p:nvSpPr>
        <p:spPr>
          <a:xfrm>
            <a:off x="5724128" y="92791"/>
            <a:ext cx="316835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DF2619">
                    <a:lumMod val="50000"/>
                  </a:srgbClr>
                </a:solidFill>
                <a:latin typeface="Comic Sans MS" panose="030F0702030302020204" pitchFamily="66" charset="0"/>
                <a:ea typeface="Arial Unicode MS"/>
              </a:rPr>
              <a:t>Count and say</a:t>
            </a:r>
            <a:endParaRPr lang="ru-RU" sz="2800" dirty="0">
              <a:solidFill>
                <a:srgbClr val="DF2619">
                  <a:lumMod val="50000"/>
                </a:srgbClr>
              </a:solidFill>
              <a:latin typeface="Comic Sans MS" panose="030F0702030302020204" pitchFamily="66" charset="0"/>
              <a:ea typeface="Arial Unicode MS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019281C7-010D-4423-B6CD-276066A2A32A}"/>
              </a:ext>
            </a:extLst>
          </p:cNvPr>
          <p:cNvSpPr/>
          <p:nvPr/>
        </p:nvSpPr>
        <p:spPr>
          <a:xfrm>
            <a:off x="5436096" y="114948"/>
            <a:ext cx="3672408" cy="48965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08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35FE6D-C98B-436A-924C-047D0C635B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247072"/>
            <a:ext cx="652329" cy="548688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99FA624-6B9F-4BDD-9888-321027395EA5}"/>
              </a:ext>
            </a:extLst>
          </p:cNvPr>
          <p:cNvSpPr txBox="1">
            <a:spLocks/>
          </p:cNvSpPr>
          <p:nvPr/>
        </p:nvSpPr>
        <p:spPr>
          <a:xfrm>
            <a:off x="861541" y="92791"/>
            <a:ext cx="259228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DF2619">
                    <a:lumMod val="50000"/>
                  </a:srgbClr>
                </a:solidFill>
                <a:latin typeface="Comic Sans MS" panose="030F0702030302020204" pitchFamily="66" charset="0"/>
                <a:ea typeface="Arial Unicode MS"/>
              </a:rPr>
              <a:t>Phonetic drill</a:t>
            </a:r>
            <a:endParaRPr lang="ru-RU" sz="2800" dirty="0">
              <a:solidFill>
                <a:srgbClr val="DF2619">
                  <a:lumMod val="50000"/>
                </a:srgbClr>
              </a:solidFill>
              <a:latin typeface="Comic Sans MS" panose="030F0702030302020204" pitchFamily="66" charset="0"/>
              <a:ea typeface="Arial Unicode MS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86777CB-9797-4111-AA81-7D8737A5602E}"/>
              </a:ext>
            </a:extLst>
          </p:cNvPr>
          <p:cNvSpPr/>
          <p:nvPr/>
        </p:nvSpPr>
        <p:spPr>
          <a:xfrm>
            <a:off x="323528" y="916749"/>
            <a:ext cx="26899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/>
            <a:r>
              <a:rPr lang="ru-RU" sz="3600" b="1" dirty="0">
                <a:solidFill>
                  <a:srgbClr val="FF0000"/>
                </a:solidFill>
                <a:latin typeface="Comic Sans MS"/>
              </a:rPr>
              <a:t>Ее</a:t>
            </a:r>
          </a:p>
          <a:p>
            <a:pPr lvl="0" algn="ctr" latinLnBrk="0"/>
            <a:r>
              <a:rPr lang="en-US" sz="3600" b="1" dirty="0">
                <a:solidFill>
                  <a:srgbClr val="C00000"/>
                </a:solidFill>
                <a:latin typeface="Comic Sans MS"/>
              </a:rPr>
              <a:t>[</a:t>
            </a:r>
            <a:r>
              <a:rPr lang="en-US" sz="3600" b="1" dirty="0" err="1">
                <a:solidFill>
                  <a:srgbClr val="C00000"/>
                </a:solidFill>
                <a:latin typeface="Comic Sans MS"/>
              </a:rPr>
              <a:t>i</a:t>
            </a:r>
            <a:r>
              <a:rPr lang="en-US" sz="3600" b="1" dirty="0">
                <a:solidFill>
                  <a:srgbClr val="C00000"/>
                </a:solidFill>
                <a:latin typeface="Comic Sans MS"/>
              </a:rPr>
              <a:t>:]    [e]</a:t>
            </a:r>
            <a:endParaRPr lang="ru-RU" sz="3600" b="1" dirty="0">
              <a:solidFill>
                <a:srgbClr val="C00000"/>
              </a:solidFill>
              <a:latin typeface="Comic Sans M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65D7EFB-8511-47B3-BA74-C3A6D15E61E6}"/>
              </a:ext>
            </a:extLst>
          </p:cNvPr>
          <p:cNvSpPr/>
          <p:nvPr/>
        </p:nvSpPr>
        <p:spPr>
          <a:xfrm>
            <a:off x="179512" y="2248584"/>
            <a:ext cx="6246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F1A"/>
                </a:solidFill>
                <a:effectLst/>
                <a:uLnTx/>
                <a:uFillTx/>
                <a:latin typeface="Comic Sans MS"/>
              </a:rPr>
              <a:t>P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/>
              </a:rPr>
              <a:t>E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F1A"/>
                </a:solidFill>
                <a:effectLst/>
                <a:uLnTx/>
                <a:uFillTx/>
                <a:latin typeface="Comic Sans MS"/>
              </a:rPr>
              <a:t> is a lot of fun for m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/>
              </a:rPr>
              <a:t>e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F1A"/>
                </a:solidFill>
                <a:effectLst/>
                <a:uLnTx/>
                <a:uFillTx/>
                <a:latin typeface="Comic Sans MS"/>
              </a:rPr>
              <a:t>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7783F73-A2D4-4D47-B49A-E08C43903809}"/>
              </a:ext>
            </a:extLst>
          </p:cNvPr>
          <p:cNvSpPr/>
          <p:nvPr/>
        </p:nvSpPr>
        <p:spPr>
          <a:xfrm>
            <a:off x="6130556" y="1959051"/>
            <a:ext cx="120097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Comic Sans MS"/>
              </a:rPr>
              <a:t>[</a:t>
            </a:r>
            <a:r>
              <a:rPr lang="en-US" sz="5400" b="1" dirty="0" err="1">
                <a:solidFill>
                  <a:srgbClr val="C00000"/>
                </a:solidFill>
                <a:latin typeface="Comic Sans MS"/>
              </a:rPr>
              <a:t>i</a:t>
            </a:r>
            <a:r>
              <a:rPr lang="en-US" sz="5400" b="1" dirty="0">
                <a:solidFill>
                  <a:srgbClr val="C00000"/>
                </a:solidFill>
                <a:latin typeface="Comic Sans MS"/>
              </a:rPr>
              <a:t>:]</a:t>
            </a:r>
            <a:endParaRPr lang="ru-RU" sz="54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A7B4DED-3C48-4554-9727-8354161E2112}"/>
              </a:ext>
            </a:extLst>
          </p:cNvPr>
          <p:cNvSpPr/>
          <p:nvPr/>
        </p:nvSpPr>
        <p:spPr>
          <a:xfrm>
            <a:off x="64656" y="3043047"/>
            <a:ext cx="72668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latinLnBrk="0"/>
            <a:r>
              <a:rPr lang="en-US" sz="3600" b="1" dirty="0">
                <a:solidFill>
                  <a:srgbClr val="002060"/>
                </a:solidFill>
                <a:latin typeface="Comic Sans MS"/>
              </a:rPr>
              <a:t>T</a:t>
            </a:r>
            <a:r>
              <a:rPr lang="en-US" sz="3600" b="1" dirty="0">
                <a:solidFill>
                  <a:srgbClr val="C00000"/>
                </a:solidFill>
                <a:latin typeface="Comic Sans MS"/>
              </a:rPr>
              <a:t>e</a:t>
            </a:r>
            <a:r>
              <a:rPr lang="en-US" sz="3600" b="1" dirty="0">
                <a:solidFill>
                  <a:srgbClr val="002060"/>
                </a:solidFill>
                <a:latin typeface="Comic Sans MS"/>
              </a:rPr>
              <a:t>n r</a:t>
            </a:r>
            <a:r>
              <a:rPr lang="en-US" sz="3600" b="1" dirty="0">
                <a:solidFill>
                  <a:srgbClr val="C00000"/>
                </a:solidFill>
                <a:latin typeface="Comic Sans MS"/>
              </a:rPr>
              <a:t>e</a:t>
            </a:r>
            <a:r>
              <a:rPr lang="en-US" sz="3600" b="1" dirty="0">
                <a:solidFill>
                  <a:srgbClr val="002060"/>
                </a:solidFill>
                <a:latin typeface="Comic Sans MS"/>
              </a:rPr>
              <a:t>d p</a:t>
            </a:r>
            <a:r>
              <a:rPr lang="en-US" sz="3600" b="1" dirty="0">
                <a:solidFill>
                  <a:srgbClr val="C00000"/>
                </a:solidFill>
                <a:latin typeface="Comic Sans MS"/>
              </a:rPr>
              <a:t>e</a:t>
            </a:r>
            <a:r>
              <a:rPr lang="en-US" sz="3600" b="1" dirty="0">
                <a:solidFill>
                  <a:srgbClr val="002060"/>
                </a:solidFill>
                <a:latin typeface="Comic Sans MS"/>
              </a:rPr>
              <a:t>ns are on the d</a:t>
            </a:r>
            <a:r>
              <a:rPr lang="en-US" sz="3600" b="1" dirty="0">
                <a:solidFill>
                  <a:srgbClr val="C00000"/>
                </a:solidFill>
                <a:latin typeface="Comic Sans MS"/>
              </a:rPr>
              <a:t>e</a:t>
            </a:r>
            <a:r>
              <a:rPr lang="en-US" sz="3600" b="1" dirty="0">
                <a:solidFill>
                  <a:srgbClr val="002060"/>
                </a:solidFill>
                <a:latin typeface="Comic Sans MS"/>
              </a:rPr>
              <a:t>sk.</a:t>
            </a:r>
            <a:endParaRPr lang="ru-RU" sz="3600" b="1" dirty="0">
              <a:solidFill>
                <a:srgbClr val="002060"/>
              </a:solidFill>
              <a:latin typeface="Comic Sans M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4293E76-DCCD-4635-B990-D4456E1E61E8}"/>
              </a:ext>
            </a:extLst>
          </p:cNvPr>
          <p:cNvSpPr/>
          <p:nvPr/>
        </p:nvSpPr>
        <p:spPr>
          <a:xfrm>
            <a:off x="6948264" y="2766048"/>
            <a:ext cx="10951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Comic Sans MS"/>
              </a:rPr>
              <a:t>[e]</a:t>
            </a:r>
            <a:endParaRPr lang="ru-RU" sz="540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C53EE4A-290B-495A-A57C-99DD9474CF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4145" y="247072"/>
            <a:ext cx="2236327" cy="1491630"/>
          </a:xfrm>
          <a:prstGeom prst="rect">
            <a:avLst/>
          </a:prstGeom>
          <a:effectLst>
            <a:softEdge rad="88900"/>
          </a:effectLst>
        </p:spPr>
      </p:pic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2F0281B9-EC05-4EB7-98E1-EBB5B6990C05}"/>
              </a:ext>
            </a:extLst>
          </p:cNvPr>
          <p:cNvCxnSpPr/>
          <p:nvPr/>
        </p:nvCxnSpPr>
        <p:spPr>
          <a:xfrm flipH="1">
            <a:off x="1043608" y="1292948"/>
            <a:ext cx="326246" cy="2706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093B646D-3517-44C4-929B-CC67039D90CB}"/>
              </a:ext>
            </a:extLst>
          </p:cNvPr>
          <p:cNvCxnSpPr>
            <a:cxnSpLocks/>
          </p:cNvCxnSpPr>
          <p:nvPr/>
        </p:nvCxnSpPr>
        <p:spPr>
          <a:xfrm>
            <a:off x="1953797" y="1291172"/>
            <a:ext cx="385955" cy="2949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B7623DD-F0AC-464F-BF96-0296410219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7471180" y="3656866"/>
            <a:ext cx="1434010" cy="1539258"/>
          </a:xfrm>
          <a:prstGeom prst="rect">
            <a:avLst/>
          </a:prstGeom>
        </p:spPr>
      </p:pic>
      <p:pic>
        <p:nvPicPr>
          <p:cNvPr id="23" name="05 - Unit 1a - Ex. 3, p. 13">
            <a:hlinkClick r:id="" action="ppaction://media"/>
            <a:extLst>
              <a:ext uri="{FF2B5EF4-FFF2-40B4-BE49-F238E27FC236}">
                <a16:creationId xmlns:a16="http://schemas.microsoft.com/office/drawing/2014/main" id="{5B9F8303-B58F-47C7-8D8A-ECA01FF8FC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7288" y="4394194"/>
            <a:ext cx="355964" cy="35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69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he E Song - Long and Short Vowel Sounds">
            <a:hlinkClick r:id="" action="ppaction://media"/>
            <a:extLst>
              <a:ext uri="{FF2B5EF4-FFF2-40B4-BE49-F238E27FC236}">
                <a16:creationId xmlns:a16="http://schemas.microsoft.com/office/drawing/2014/main" id="{0E88794F-DAA0-44B5-B224-91CBC60EE2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7768" y="111244"/>
            <a:ext cx="8748464" cy="4921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1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6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99FA624-6B9F-4BDD-9888-321027395EA5}"/>
              </a:ext>
            </a:extLst>
          </p:cNvPr>
          <p:cNvSpPr txBox="1">
            <a:spLocks/>
          </p:cNvSpPr>
          <p:nvPr/>
        </p:nvSpPr>
        <p:spPr>
          <a:xfrm>
            <a:off x="2195736" y="87224"/>
            <a:ext cx="6984776" cy="6786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F2619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Arial Unicode MS"/>
                <a:cs typeface="+mj-cs"/>
              </a:rPr>
              <a:t>Copy the table and complete it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DF2619">
                  <a:lumMod val="50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Arial Unicode MS"/>
              <a:cs typeface="+mj-cs"/>
            </a:endParaRPr>
          </a:p>
        </p:txBody>
      </p:sp>
      <p:graphicFrame>
        <p:nvGraphicFramePr>
          <p:cNvPr id="10" name="Таблица 10">
            <a:extLst>
              <a:ext uri="{FF2B5EF4-FFF2-40B4-BE49-F238E27FC236}">
                <a16:creationId xmlns:a16="http://schemas.microsoft.com/office/drawing/2014/main" id="{233001F7-AA8F-4270-A770-2DCD9793F2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939041"/>
              </p:ext>
            </p:extLst>
          </p:nvPr>
        </p:nvGraphicFramePr>
        <p:xfrm>
          <a:off x="3203848" y="1059583"/>
          <a:ext cx="5184576" cy="3476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676181160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494979973"/>
                    </a:ext>
                  </a:extLst>
                </a:gridCol>
              </a:tblGrid>
              <a:tr h="6219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mic Sans MS"/>
                          <a:ea typeface="+mn-ea"/>
                          <a:cs typeface="+mn-cs"/>
                        </a:rPr>
                        <a:t>[</a:t>
                      </a:r>
                      <a:r>
                        <a:rPr kumimoji="0" lang="en-US" sz="36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mic Sans MS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mic Sans MS"/>
                          <a:ea typeface="+mn-ea"/>
                          <a:cs typeface="+mn-cs"/>
                        </a:rPr>
                        <a:t>:]</a:t>
                      </a:r>
                      <a:endParaRPr kumimoji="0" lang="ru-RU" sz="3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omic Sans MS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mic Sans MS"/>
                          <a:ea typeface="+mn-ea"/>
                          <a:cs typeface="+mn-cs"/>
                        </a:rPr>
                        <a:t>[e]</a:t>
                      </a:r>
                      <a:endParaRPr kumimoji="0" lang="ru-RU" sz="3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omic Sans MS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3166775"/>
                  </a:ext>
                </a:extLst>
              </a:tr>
              <a:tr h="538415"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0936083"/>
                  </a:ext>
                </a:extLst>
              </a:tr>
              <a:tr h="520514"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890163"/>
                  </a:ext>
                </a:extLst>
              </a:tr>
              <a:tr h="572586"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2212"/>
                  </a:ext>
                </a:extLst>
              </a:tr>
              <a:tr h="554684"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</a:pPr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492485"/>
                  </a:ext>
                </a:extLst>
              </a:tr>
              <a:tr h="648189"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143191"/>
                  </a:ext>
                </a:extLst>
              </a:tr>
            </a:tbl>
          </a:graphicData>
        </a:graphic>
      </p:graphicFrame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9E1294F9-0A46-4697-84C7-06547FAAB68A}"/>
              </a:ext>
            </a:extLst>
          </p:cNvPr>
          <p:cNvSpPr txBox="1">
            <a:spLocks/>
          </p:cNvSpPr>
          <p:nvPr/>
        </p:nvSpPr>
        <p:spPr>
          <a:xfrm>
            <a:off x="107504" y="807554"/>
            <a:ext cx="122413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62BC"/>
                </a:solidFill>
                <a:effectLst/>
                <a:uLnTx/>
                <a:uFillTx/>
                <a:latin typeface="Comic Sans MS" panose="030F0702030302020204" pitchFamily="66" charset="0"/>
                <a:ea typeface="Arial Unicode MS"/>
                <a:cs typeface="+mj-cs"/>
              </a:rPr>
              <a:t>three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62BC"/>
              </a:solidFill>
              <a:effectLst/>
              <a:uLnTx/>
              <a:uFillTx/>
              <a:latin typeface="Comic Sans MS" panose="030F0702030302020204" pitchFamily="66" charset="0"/>
              <a:ea typeface="Arial Unicode MS"/>
              <a:cs typeface="+mj-cs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E7056704-7F2A-444A-802E-B6C57151042F}"/>
              </a:ext>
            </a:extLst>
          </p:cNvPr>
          <p:cNvSpPr txBox="1">
            <a:spLocks/>
          </p:cNvSpPr>
          <p:nvPr/>
        </p:nvSpPr>
        <p:spPr>
          <a:xfrm>
            <a:off x="143508" y="1419622"/>
            <a:ext cx="122413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62BC"/>
                </a:solidFill>
                <a:effectLst/>
                <a:uLnTx/>
                <a:uFillTx/>
                <a:latin typeface="Comic Sans MS" panose="030F0702030302020204" pitchFamily="66" charset="0"/>
                <a:ea typeface="Arial Unicode MS"/>
                <a:cs typeface="+mj-cs"/>
              </a:rPr>
              <a:t>yellow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62BC"/>
              </a:solidFill>
              <a:effectLst/>
              <a:uLnTx/>
              <a:uFillTx/>
              <a:latin typeface="Comic Sans MS" panose="030F0702030302020204" pitchFamily="66" charset="0"/>
              <a:ea typeface="Arial Unicode MS"/>
              <a:cs typeface="+mj-cs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17549338-B955-4F89-A7DA-D8064C698B71}"/>
              </a:ext>
            </a:extLst>
          </p:cNvPr>
          <p:cNvSpPr txBox="1">
            <a:spLocks/>
          </p:cNvSpPr>
          <p:nvPr/>
        </p:nvSpPr>
        <p:spPr>
          <a:xfrm>
            <a:off x="1547664" y="807554"/>
            <a:ext cx="122413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62BC"/>
                </a:solidFill>
                <a:effectLst/>
                <a:uLnTx/>
                <a:uFillTx/>
                <a:latin typeface="Comic Sans MS" panose="030F0702030302020204" pitchFamily="66" charset="0"/>
                <a:ea typeface="Arial Unicode MS"/>
                <a:cs typeface="+mj-cs"/>
              </a:rPr>
              <a:t>pen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62BC"/>
              </a:solidFill>
              <a:effectLst/>
              <a:uLnTx/>
              <a:uFillTx/>
              <a:latin typeface="Comic Sans MS" panose="030F0702030302020204" pitchFamily="66" charset="0"/>
              <a:ea typeface="Arial Unicode MS"/>
              <a:cs typeface="+mj-cs"/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46573EE3-86B3-47FF-8C41-B146649D1ECB}"/>
              </a:ext>
            </a:extLst>
          </p:cNvPr>
          <p:cNvSpPr txBox="1">
            <a:spLocks/>
          </p:cNvSpPr>
          <p:nvPr/>
        </p:nvSpPr>
        <p:spPr>
          <a:xfrm>
            <a:off x="1547664" y="1419622"/>
            <a:ext cx="122413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62BC"/>
                </a:solidFill>
                <a:effectLst/>
                <a:uLnTx/>
                <a:uFillTx/>
                <a:latin typeface="Comic Sans MS" panose="030F0702030302020204" pitchFamily="66" charset="0"/>
                <a:ea typeface="Arial Unicode MS"/>
                <a:cs typeface="+mj-cs"/>
              </a:rPr>
              <a:t>see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62BC"/>
              </a:solidFill>
              <a:effectLst/>
              <a:uLnTx/>
              <a:uFillTx/>
              <a:latin typeface="Comic Sans MS" panose="030F0702030302020204" pitchFamily="66" charset="0"/>
              <a:ea typeface="Arial Unicode MS"/>
              <a:cs typeface="+mj-cs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473EF9B1-3912-4C6D-8992-7DC3D5A58F6A}"/>
              </a:ext>
            </a:extLst>
          </p:cNvPr>
          <p:cNvSpPr txBox="1">
            <a:spLocks/>
          </p:cNvSpPr>
          <p:nvPr/>
        </p:nvSpPr>
        <p:spPr>
          <a:xfrm>
            <a:off x="143508" y="2067694"/>
            <a:ext cx="122413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62BC"/>
                </a:solidFill>
                <a:effectLst/>
                <a:uLnTx/>
                <a:uFillTx/>
                <a:latin typeface="Comic Sans MS" panose="030F0702030302020204" pitchFamily="66" charset="0"/>
                <a:ea typeface="Arial Unicode MS"/>
                <a:cs typeface="+mj-cs"/>
              </a:rPr>
              <a:t>we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62BC"/>
              </a:solidFill>
              <a:effectLst/>
              <a:uLnTx/>
              <a:uFillTx/>
              <a:latin typeface="Comic Sans MS" panose="030F0702030302020204" pitchFamily="66" charset="0"/>
              <a:ea typeface="Arial Unicode MS"/>
              <a:cs typeface="+mj-cs"/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68262F8-361D-422B-9DFE-1178D592D02B}"/>
              </a:ext>
            </a:extLst>
          </p:cNvPr>
          <p:cNvSpPr txBox="1">
            <a:spLocks/>
          </p:cNvSpPr>
          <p:nvPr/>
        </p:nvSpPr>
        <p:spPr>
          <a:xfrm>
            <a:off x="1630252" y="1990055"/>
            <a:ext cx="122413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62BC"/>
                </a:solidFill>
                <a:effectLst/>
                <a:uLnTx/>
                <a:uFillTx/>
                <a:latin typeface="Comic Sans MS" panose="030F0702030302020204" pitchFamily="66" charset="0"/>
                <a:ea typeface="Arial Unicode MS"/>
                <a:cs typeface="+mj-cs"/>
              </a:rPr>
              <a:t>teddy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62BC"/>
              </a:solidFill>
              <a:effectLst/>
              <a:uLnTx/>
              <a:uFillTx/>
              <a:latin typeface="Comic Sans MS" panose="030F0702030302020204" pitchFamily="66" charset="0"/>
              <a:ea typeface="Arial Unicode MS"/>
              <a:cs typeface="+mj-cs"/>
            </a:endParaRP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91AF6F15-9390-4020-AED5-4185FC2ECB88}"/>
              </a:ext>
            </a:extLst>
          </p:cNvPr>
          <p:cNvSpPr txBox="1">
            <a:spLocks/>
          </p:cNvSpPr>
          <p:nvPr/>
        </p:nvSpPr>
        <p:spPr>
          <a:xfrm>
            <a:off x="147758" y="2787774"/>
            <a:ext cx="122413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62BC"/>
                </a:solidFill>
                <a:effectLst/>
                <a:uLnTx/>
                <a:uFillTx/>
                <a:latin typeface="Comic Sans MS" panose="030F0702030302020204" pitchFamily="66" charset="0"/>
                <a:ea typeface="Arial Unicode MS"/>
                <a:cs typeface="+mj-cs"/>
              </a:rPr>
              <a:t>tree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62BC"/>
              </a:solidFill>
              <a:effectLst/>
              <a:uLnTx/>
              <a:uFillTx/>
              <a:latin typeface="Comic Sans MS" panose="030F0702030302020204" pitchFamily="66" charset="0"/>
              <a:ea typeface="Arial Unicode MS"/>
              <a:cs typeface="+mj-cs"/>
            </a:endParaRP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3675FFD0-39B9-4B9F-B6A0-40D270222369}"/>
              </a:ext>
            </a:extLst>
          </p:cNvPr>
          <p:cNvSpPr txBox="1">
            <a:spLocks/>
          </p:cNvSpPr>
          <p:nvPr/>
        </p:nvSpPr>
        <p:spPr>
          <a:xfrm>
            <a:off x="1646784" y="2787774"/>
            <a:ext cx="122413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62BC"/>
                </a:solidFill>
                <a:effectLst/>
                <a:uLnTx/>
                <a:uFillTx/>
                <a:latin typeface="Comic Sans MS" panose="030F0702030302020204" pitchFamily="66" charset="0"/>
                <a:ea typeface="Arial Unicode MS"/>
                <a:cs typeface="+mj-cs"/>
              </a:rPr>
              <a:t>pencil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62BC"/>
              </a:solidFill>
              <a:effectLst/>
              <a:uLnTx/>
              <a:uFillTx/>
              <a:latin typeface="Comic Sans MS" panose="030F0702030302020204" pitchFamily="66" charset="0"/>
              <a:ea typeface="Arial Unicode MS"/>
              <a:cs typeface="+mj-cs"/>
            </a:endParaRP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AA76276A-9CCC-466D-B874-6B522E2AE8FA}"/>
              </a:ext>
            </a:extLst>
          </p:cNvPr>
          <p:cNvSpPr txBox="1">
            <a:spLocks/>
          </p:cNvSpPr>
          <p:nvPr/>
        </p:nvSpPr>
        <p:spPr>
          <a:xfrm>
            <a:off x="143508" y="3420810"/>
            <a:ext cx="122413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62BC"/>
                </a:solidFill>
                <a:effectLst/>
                <a:uLnTx/>
                <a:uFillTx/>
                <a:latin typeface="Comic Sans MS" panose="030F0702030302020204" pitchFamily="66" charset="0"/>
                <a:ea typeface="Arial Unicode MS"/>
                <a:cs typeface="+mj-cs"/>
              </a:rPr>
              <a:t>desk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62BC"/>
              </a:solidFill>
              <a:effectLst/>
              <a:uLnTx/>
              <a:uFillTx/>
              <a:latin typeface="Comic Sans MS" panose="030F0702030302020204" pitchFamily="66" charset="0"/>
              <a:ea typeface="Arial Unicode MS"/>
              <a:cs typeface="+mj-cs"/>
            </a:endParaRP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3D480CF-13A4-4AA3-BC57-794081940DC9}"/>
              </a:ext>
            </a:extLst>
          </p:cNvPr>
          <p:cNvSpPr txBox="1">
            <a:spLocks/>
          </p:cNvSpPr>
          <p:nvPr/>
        </p:nvSpPr>
        <p:spPr>
          <a:xfrm>
            <a:off x="1583668" y="3416422"/>
            <a:ext cx="122413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62BC"/>
                </a:solidFill>
                <a:effectLst/>
                <a:uLnTx/>
                <a:uFillTx/>
                <a:latin typeface="Comic Sans MS" panose="030F0702030302020204" pitchFamily="66" charset="0"/>
                <a:ea typeface="Arial Unicode MS"/>
                <a:cs typeface="+mj-cs"/>
              </a:rPr>
              <a:t>she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62BC"/>
              </a:solidFill>
              <a:effectLst/>
              <a:uLnTx/>
              <a:uFillTx/>
              <a:latin typeface="Comic Sans MS" panose="030F0702030302020204" pitchFamily="66" charset="0"/>
              <a:ea typeface="Arial Unicode MS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698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19753E-6 L 0.41354 0.170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77" y="85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5.55112E-17 L 0.70087 0.0620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5" y="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19753E-6 L 0.5474 0.2802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61" y="140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5.55112E-17 L 0.26389 0.1611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4" y="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0.01234 L 0.41736 0.1444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69" y="66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46914E-6 L 0.54618 0.1623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09" y="8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6.17284E-7 L 0.41701 0.1188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51" y="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6.17284E-7 L 0.54445 0.1188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22" y="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0.01358 L 0.70868 0.1055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5" y="45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60494E-6 L 0.2599 0.1061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5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77323BA8-61AB-4A7D-9951-581FC5E3095B}"/>
              </a:ext>
            </a:extLst>
          </p:cNvPr>
          <p:cNvSpPr txBox="1">
            <a:spLocks/>
          </p:cNvSpPr>
          <p:nvPr/>
        </p:nvSpPr>
        <p:spPr>
          <a:xfrm>
            <a:off x="1331640" y="51470"/>
            <a:ext cx="6178059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DF2619">
                    <a:lumMod val="50000"/>
                  </a:srgbClr>
                </a:solidFill>
                <a:latin typeface="Comic Sans MS" panose="030F0702030302020204" pitchFamily="66" charset="0"/>
              </a:rPr>
              <a:t>HOMEWORK</a:t>
            </a:r>
            <a:endParaRPr lang="ru-RU" b="1" dirty="0">
              <a:solidFill>
                <a:srgbClr val="DF2619">
                  <a:lumMod val="50000"/>
                </a:srgb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114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C694B0-C42B-46EC-9A90-A08F7E272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684" y="267494"/>
            <a:ext cx="5688632" cy="438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843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>
                <a:latin typeface="Comic Sans MS" panose="030F0702030302020204" pitchFamily="66" charset="0"/>
              </a:rPr>
              <a:t>Thank you</a:t>
            </a:r>
            <a:r>
              <a:rPr lang="ru-RU" altLang="ko-KR" dirty="0">
                <a:latin typeface="Comic Sans MS" panose="030F0702030302020204" pitchFamily="66" charset="0"/>
              </a:rPr>
              <a:t>!</a:t>
            </a:r>
            <a:endParaRPr lang="ko-KR" alt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821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32236" y="1364683"/>
            <a:ext cx="5472608" cy="586964"/>
          </a:xfrm>
        </p:spPr>
        <p:txBody>
          <a:bodyPr/>
          <a:lstStyle/>
          <a:p>
            <a:r>
              <a:rPr lang="en-US" altLang="ko-KR" sz="4400" dirty="0">
                <a:latin typeface="Comic Sans MS" panose="030F0702030302020204" pitchFamily="66" charset="0"/>
                <a:ea typeface="맑은 고딕" pitchFamily="50" charset="-127"/>
              </a:rPr>
              <a:t>School again</a:t>
            </a:r>
            <a:r>
              <a:rPr lang="ru-RU" altLang="ko-KR" sz="4400" dirty="0">
                <a:latin typeface="Comic Sans MS" panose="030F0702030302020204" pitchFamily="66" charset="0"/>
                <a:ea typeface="맑은 고딕" pitchFamily="50" charset="-127"/>
              </a:rPr>
              <a:t>!</a:t>
            </a:r>
            <a:endParaRPr lang="en-US" altLang="ko-KR" sz="4400" dirty="0">
              <a:latin typeface="Comic Sans MS" panose="030F0702030302020204" pitchFamily="66" charset="0"/>
              <a:ea typeface="맑은 고딕" pitchFamily="50" charset="-127"/>
            </a:endParaRPr>
          </a:p>
          <a:p>
            <a:r>
              <a:rPr lang="en-US" altLang="ko-KR" sz="4400" b="1">
                <a:latin typeface="Comic Sans MS" panose="030F0702030302020204" pitchFamily="66" charset="0"/>
                <a:ea typeface="맑은 고딕" pitchFamily="50" charset="-127"/>
              </a:rPr>
              <a:t>1b</a:t>
            </a:r>
            <a:endParaRPr lang="en-US" altLang="ko-KR" sz="4400" b="1" dirty="0">
              <a:latin typeface="Comic Sans MS" panose="030F0702030302020204" pitchFamily="66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D90F557-5AB0-40DD-8C64-C237047A7B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95486"/>
            <a:ext cx="1249788" cy="101812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B7D9964-9942-4553-9E48-6A5943D63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1833844"/>
            <a:ext cx="1269802" cy="101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C92C7C9-5094-4F6A-8844-91622B0EE1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7784" y="1995686"/>
            <a:ext cx="1248371" cy="101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73DD381-065D-415B-99BF-4648175AA4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7847" y="1968284"/>
            <a:ext cx="1248371" cy="101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BFCF476-611E-4E74-A8F9-AA79D7E8F3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0312" y="1443154"/>
            <a:ext cx="1248371" cy="101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7AE5DA9-19D0-4796-A858-7D553D6E9F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48264" y="91221"/>
            <a:ext cx="1248371" cy="101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45661B8-C1B6-4690-95FC-B032657FCD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23317" y="24031"/>
            <a:ext cx="1269802" cy="102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D70BF80-2561-45D9-BAF7-ACC6E49C26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829" y="0"/>
            <a:ext cx="7318341" cy="5143500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F80851BE-450C-466F-8C1F-001DB03BD2D3}"/>
              </a:ext>
            </a:extLst>
          </p:cNvPr>
          <p:cNvCxnSpPr/>
          <p:nvPr/>
        </p:nvCxnSpPr>
        <p:spPr>
          <a:xfrm>
            <a:off x="3707904" y="843558"/>
            <a:ext cx="230425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74E7F821-3905-4ACE-87B0-909E01E1EDB2}"/>
              </a:ext>
            </a:extLst>
          </p:cNvPr>
          <p:cNvCxnSpPr>
            <a:cxnSpLocks/>
          </p:cNvCxnSpPr>
          <p:nvPr/>
        </p:nvCxnSpPr>
        <p:spPr>
          <a:xfrm>
            <a:off x="3203848" y="1707654"/>
            <a:ext cx="20882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74C2635F-6295-4C92-A6CC-67CF24AECC89}"/>
              </a:ext>
            </a:extLst>
          </p:cNvPr>
          <p:cNvCxnSpPr>
            <a:cxnSpLocks/>
          </p:cNvCxnSpPr>
          <p:nvPr/>
        </p:nvCxnSpPr>
        <p:spPr>
          <a:xfrm>
            <a:off x="3635896" y="2571750"/>
            <a:ext cx="165618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F140A484-07C4-4BBF-BAEF-64C400F9F4A2}"/>
              </a:ext>
            </a:extLst>
          </p:cNvPr>
          <p:cNvCxnSpPr>
            <a:cxnSpLocks/>
          </p:cNvCxnSpPr>
          <p:nvPr/>
        </p:nvCxnSpPr>
        <p:spPr>
          <a:xfrm>
            <a:off x="3707904" y="3939902"/>
            <a:ext cx="230425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D92E4831-1BDC-4ACE-8D60-55AA6A25BFD4}"/>
              </a:ext>
            </a:extLst>
          </p:cNvPr>
          <p:cNvCxnSpPr>
            <a:cxnSpLocks/>
          </p:cNvCxnSpPr>
          <p:nvPr/>
        </p:nvCxnSpPr>
        <p:spPr>
          <a:xfrm>
            <a:off x="3779912" y="1275606"/>
            <a:ext cx="0" cy="223224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984DC9D8-B728-4D88-8257-851EEB3E340E}"/>
              </a:ext>
            </a:extLst>
          </p:cNvPr>
          <p:cNvCxnSpPr>
            <a:cxnSpLocks/>
          </p:cNvCxnSpPr>
          <p:nvPr/>
        </p:nvCxnSpPr>
        <p:spPr>
          <a:xfrm>
            <a:off x="4211960" y="3435846"/>
            <a:ext cx="0" cy="10801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3B13AE1-5393-423E-884D-BCB70157F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2678" y="1116753"/>
            <a:ext cx="1884886" cy="188488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E616A43-E64B-4105-AE21-769DCCCA55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1065246"/>
            <a:ext cx="1319844" cy="13198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C3EB51-6C8F-47F0-AB40-B525E61AA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11298">
            <a:off x="3182819" y="1469664"/>
            <a:ext cx="2159721" cy="215972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FD2967-3278-4717-AC58-F919ABC33D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627534"/>
            <a:ext cx="3103958" cy="4155926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FAB606C-95B8-416F-A036-B5CBD4F6F11A}"/>
              </a:ext>
            </a:extLst>
          </p:cNvPr>
          <p:cNvSpPr txBox="1">
            <a:spLocks/>
          </p:cNvSpPr>
          <p:nvPr/>
        </p:nvSpPr>
        <p:spPr>
          <a:xfrm>
            <a:off x="3563888" y="339502"/>
            <a:ext cx="525658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DF2619">
                    <a:lumMod val="50000"/>
                  </a:srgbClr>
                </a:solidFill>
                <a:latin typeface="Comic Sans MS" panose="030F0702030302020204" pitchFamily="66" charset="0"/>
                <a:ea typeface="Arial Unicode MS"/>
              </a:rPr>
              <a:t>In my school bag I have …</a:t>
            </a:r>
            <a:endParaRPr lang="ru-RU" dirty="0">
              <a:solidFill>
                <a:srgbClr val="DF2619">
                  <a:lumMod val="50000"/>
                </a:srgbClr>
              </a:solidFill>
              <a:latin typeface="Comic Sans MS" panose="030F0702030302020204" pitchFamily="66" charset="0"/>
              <a:ea typeface="Arial Unicode M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1E34AFC-7B33-4ACE-8122-324AD38457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066163">
            <a:off x="6842674" y="3616511"/>
            <a:ext cx="2072869" cy="98209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DFAEF2B-4E67-4174-9A2D-455F585A54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3222" y="2143125"/>
            <a:ext cx="857250" cy="8572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03C75CB-0622-4CEE-8C8E-C57472CA69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02671">
            <a:off x="4967663" y="2593310"/>
            <a:ext cx="1492667" cy="214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436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000"/>
                    </a14:imgEffect>
                    <a14:imgEffect>
                      <a14:colorTemperature colorTemp="7714"/>
                    </a14:imgEffect>
                    <a14:imgEffect>
                      <a14:saturation sat="243000"/>
                    </a14:imgEffect>
                    <a14:imgEffect>
                      <a14:brightnessContrast bright="-1000" contrast="-4000"/>
                    </a14:imgEffect>
                  </a14:imgLayer>
                </a14:imgProps>
              </a:ext>
            </a:extLst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6696" y="2069809"/>
            <a:ext cx="478631" cy="450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331640" y="1960353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/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Rubb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, rul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, sist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, broth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er. </a:t>
            </a:r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I’ve got two rubbers and one ruler. It’s a nice ruler! My rubber is yellow. This ruler is big.</a:t>
            </a:r>
            <a:endParaRPr lang="ru-RU" sz="135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552" y="676767"/>
            <a:ext cx="485775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331640" y="584261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/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M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m, r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bber,  a rubber, five rubbers. </a:t>
            </a:r>
          </a:p>
          <a:p>
            <a:pPr defTabSz="685800" latinLnBrk="0"/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This rubber is black. My mum has got a rubber.</a:t>
            </a:r>
            <a:endParaRPr lang="ru-RU" sz="135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552" y="1384004"/>
            <a:ext cx="450056" cy="450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1333300" y="1272307"/>
            <a:ext cx="6623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/>
            <a:r>
              <a:rPr lang="en-US" b="1" dirty="0">
                <a:solidFill>
                  <a:srgbClr val="0070C0"/>
                </a:solidFill>
                <a:latin typeface="Comic Sans MS" panose="030F0702030302020204" pitchFamily="66" charset="0"/>
              </a:rPr>
              <a:t>Sch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oo</a:t>
            </a:r>
            <a:r>
              <a:rPr lang="en-US" b="1" dirty="0">
                <a:solidFill>
                  <a:srgbClr val="0070C0"/>
                </a:solidFill>
                <a:latin typeface="Comic Sans MS" panose="030F0702030302020204" pitchFamily="66" charset="0"/>
              </a:rPr>
              <a:t>l, his school, a school bag, a brown school bag. Where’s your school bag?</a:t>
            </a:r>
            <a:endParaRPr lang="ru-RU" sz="135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3839" y="2790854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320033" y="2686540"/>
            <a:ext cx="7545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/>
            <a:r>
              <a:rPr lang="en-US" b="1" dirty="0">
                <a:solidFill>
                  <a:srgbClr val="0070C0"/>
                </a:solidFill>
                <a:latin typeface="Comic Sans MS" panose="030F0702030302020204" pitchFamily="66" charset="0"/>
              </a:rPr>
              <a:t>N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en-US" b="1" dirty="0">
                <a:solidFill>
                  <a:srgbClr val="0070C0"/>
                </a:solidFill>
                <a:latin typeface="Comic Sans MS" panose="030F0702030302020204" pitchFamily="66" charset="0"/>
              </a:rPr>
              <a:t>me, d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ay</a:t>
            </a:r>
            <a:r>
              <a:rPr lang="en-US" b="1" dirty="0">
                <a:solidFill>
                  <a:srgbClr val="0070C0"/>
                </a:solidFill>
                <a:latin typeface="Comic Sans MS" panose="030F0702030302020204" pitchFamily="66" charset="0"/>
              </a:rPr>
              <a:t>, c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en-US" b="1" dirty="0">
                <a:solidFill>
                  <a:srgbClr val="0070C0"/>
                </a:solidFill>
                <a:latin typeface="Comic Sans MS" panose="030F0702030302020204" pitchFamily="66" charset="0"/>
              </a:rPr>
              <a:t>se, pencil c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en-US" b="1" dirty="0">
                <a:solidFill>
                  <a:srgbClr val="0070C0"/>
                </a:solidFill>
                <a:latin typeface="Comic Sans MS" panose="030F0702030302020204" pitchFamily="66" charset="0"/>
              </a:rPr>
              <a:t>se. </a:t>
            </a:r>
          </a:p>
          <a:p>
            <a:pPr defTabSz="685800" latinLnBrk="0"/>
            <a:r>
              <a:rPr lang="en-US" b="1" dirty="0">
                <a:solidFill>
                  <a:srgbClr val="0070C0"/>
                </a:solidFill>
                <a:latin typeface="Comic Sans MS" panose="030F0702030302020204" pitchFamily="66" charset="0"/>
              </a:rPr>
              <a:t>The pencil case is on the table. This is a pencil case for Kate.</a:t>
            </a:r>
            <a:endParaRPr lang="ru-RU" sz="135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68127" y="3589742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1356172" y="3454442"/>
            <a:ext cx="7104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/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B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oo</a:t>
            </a:r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k, l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oo</a:t>
            </a:r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k. Look,  a book! </a:t>
            </a:r>
          </a:p>
          <a:p>
            <a:pPr defTabSz="685800" latinLnBrk="0"/>
            <a:r>
              <a:rPr lang="en-US" b="1" dirty="0">
                <a:solidFill>
                  <a:prstClr val="black"/>
                </a:solidFill>
                <a:latin typeface="Comic Sans MS" panose="030F0702030302020204" pitchFamily="66" charset="0"/>
              </a:rPr>
              <a:t>My book, her book, our book, Student’s book, Work book.</a:t>
            </a:r>
            <a:endParaRPr lang="ru-RU" sz="135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EA588E18-E84E-481C-9F21-111BCEC562E6}"/>
              </a:ext>
            </a:extLst>
          </p:cNvPr>
          <p:cNvSpPr txBox="1">
            <a:spLocks/>
          </p:cNvSpPr>
          <p:nvPr/>
        </p:nvSpPr>
        <p:spPr>
          <a:xfrm>
            <a:off x="971600" y="-103785"/>
            <a:ext cx="617805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DF2619">
                    <a:lumMod val="50000"/>
                  </a:srgbClr>
                </a:solidFill>
                <a:latin typeface="Comic Sans MS" panose="030F0702030302020204" pitchFamily="66" charset="0"/>
                <a:ea typeface="Arial Unicode MS"/>
              </a:rPr>
              <a:t>Let’s read</a:t>
            </a:r>
            <a:r>
              <a:rPr lang="ru-RU" b="1" dirty="0">
                <a:solidFill>
                  <a:srgbClr val="DF2619">
                    <a:lumMod val="50000"/>
                  </a:srgbClr>
                </a:solidFill>
                <a:latin typeface="Comic Sans MS" panose="030F0702030302020204" pitchFamily="66" charset="0"/>
                <a:ea typeface="Arial Unicode MS"/>
              </a:rPr>
              <a:t>!</a:t>
            </a:r>
          </a:p>
        </p:txBody>
      </p:sp>
      <p:sp>
        <p:nvSpPr>
          <p:cNvPr id="17" name="Isosceles Triangle 8">
            <a:extLst>
              <a:ext uri="{FF2B5EF4-FFF2-40B4-BE49-F238E27FC236}">
                <a16:creationId xmlns:a16="http://schemas.microsoft.com/office/drawing/2014/main" id="{112058A7-733D-4A7D-985A-A1964D17A4B1}"/>
              </a:ext>
            </a:extLst>
          </p:cNvPr>
          <p:cNvSpPr/>
          <p:nvPr/>
        </p:nvSpPr>
        <p:spPr>
          <a:xfrm rot="16200000">
            <a:off x="2245847" y="-6548"/>
            <a:ext cx="547851" cy="648072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rgbClr val="EC771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285B30D-B9B1-4C8E-820B-EF9A70C6B67C}"/>
              </a:ext>
            </a:extLst>
          </p:cNvPr>
          <p:cNvSpPr txBox="1">
            <a:spLocks/>
          </p:cNvSpPr>
          <p:nvPr/>
        </p:nvSpPr>
        <p:spPr>
          <a:xfrm>
            <a:off x="2091815" y="411510"/>
            <a:ext cx="4824536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DF2619">
                    <a:lumMod val="50000"/>
                  </a:srgbClr>
                </a:solidFill>
                <a:latin typeface="Comic Sans MS" panose="030F0702030302020204" pitchFamily="66" charset="0"/>
                <a:ea typeface="Arial Unicode MS"/>
              </a:rPr>
              <a:t>Open your pencil cases, please! How many pencils have you got? Please, count! </a:t>
            </a:r>
            <a:endParaRPr lang="ru-RU" sz="2800" dirty="0">
              <a:solidFill>
                <a:srgbClr val="DF2619">
                  <a:lumMod val="50000"/>
                </a:srgbClr>
              </a:solidFill>
              <a:latin typeface="Comic Sans MS" panose="030F0702030302020204" pitchFamily="66" charset="0"/>
              <a:ea typeface="Arial Unicode M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E7724B-1239-4FD5-B353-02DF1A3B1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5796" y="1635646"/>
            <a:ext cx="3672408" cy="343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40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1A62284-7BE1-48BD-AACA-AF6883455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3266" y="79711"/>
            <a:ext cx="5757468" cy="4984077"/>
          </a:xfrm>
          <a:prstGeom prst="rect">
            <a:avLst/>
          </a:prstGeom>
        </p:spPr>
      </p:pic>
      <p:pic>
        <p:nvPicPr>
          <p:cNvPr id="5" name="03 - Unit 1a - Ex. 1, p. 12">
            <a:hlinkClick r:id="" action="ppaction://media"/>
            <a:extLst>
              <a:ext uri="{FF2B5EF4-FFF2-40B4-BE49-F238E27FC236}">
                <a16:creationId xmlns:a16="http://schemas.microsoft.com/office/drawing/2014/main" id="{19E125CA-E1A1-428C-9018-C7D94C4161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576" y="4299942"/>
            <a:ext cx="609600" cy="609600"/>
          </a:xfrm>
          <a:prstGeom prst="rect">
            <a:avLst/>
          </a:prstGeom>
        </p:spPr>
      </p:pic>
      <p:sp>
        <p:nvSpPr>
          <p:cNvPr id="6" name="Isosceles Triangle 8">
            <a:extLst>
              <a:ext uri="{FF2B5EF4-FFF2-40B4-BE49-F238E27FC236}">
                <a16:creationId xmlns:a16="http://schemas.microsoft.com/office/drawing/2014/main" id="{48800CDE-A63D-4C64-86D4-707661BCC573}"/>
              </a:ext>
            </a:extLst>
          </p:cNvPr>
          <p:cNvSpPr/>
          <p:nvPr/>
        </p:nvSpPr>
        <p:spPr>
          <a:xfrm rot="16200000">
            <a:off x="1021710" y="48992"/>
            <a:ext cx="547851" cy="648072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rgbClr val="EC771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170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0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285B30D-B9B1-4C8E-820B-EF9A70C6B67C}"/>
              </a:ext>
            </a:extLst>
          </p:cNvPr>
          <p:cNvSpPr txBox="1">
            <a:spLocks/>
          </p:cNvSpPr>
          <p:nvPr/>
        </p:nvSpPr>
        <p:spPr>
          <a:xfrm>
            <a:off x="2091814" y="267494"/>
            <a:ext cx="4824536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DF2619">
                    <a:lumMod val="50000"/>
                  </a:srgbClr>
                </a:solidFill>
                <a:latin typeface="Comic Sans MS" panose="030F0702030302020204" pitchFamily="66" charset="0"/>
                <a:ea typeface="Arial Unicode MS"/>
              </a:rPr>
              <a:t>And how many pencils can you see now</a:t>
            </a:r>
            <a:r>
              <a:rPr lang="ru-RU" sz="2800" dirty="0">
                <a:solidFill>
                  <a:srgbClr val="DF2619">
                    <a:lumMod val="50000"/>
                  </a:srgbClr>
                </a:solidFill>
                <a:latin typeface="Comic Sans MS" panose="030F0702030302020204" pitchFamily="66" charset="0"/>
                <a:ea typeface="Arial Unicode MS"/>
              </a:rPr>
              <a:t>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CB76372-C4D1-47F9-8F4F-E18A78F67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5640" y="1347614"/>
            <a:ext cx="3696883" cy="36332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FC78ADC-E136-4960-8B3C-54801FAA9F01}"/>
              </a:ext>
            </a:extLst>
          </p:cNvPr>
          <p:cNvSpPr/>
          <p:nvPr/>
        </p:nvSpPr>
        <p:spPr>
          <a:xfrm rot="19985232">
            <a:off x="17679" y="1020816"/>
            <a:ext cx="272607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3BF45">
                    <a:lumMod val="50000"/>
                  </a:srgbClr>
                </a:solidFill>
                <a:effectLst/>
                <a:uLnTx/>
                <a:uFillTx/>
                <a:latin typeface="Verdana"/>
                <a:ea typeface="+mj-ea"/>
              </a:rPr>
              <a:t>1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 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489CF"/>
                </a:solidFill>
                <a:effectLst/>
                <a:uLnTx/>
                <a:uFillTx/>
                <a:latin typeface="Verdana"/>
                <a:ea typeface="+mj-ea"/>
              </a:rPr>
              <a:t>2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 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8FE28A">
                    <a:lumMod val="50000"/>
                  </a:srgbClr>
                </a:solidFill>
                <a:effectLst/>
                <a:uLnTx/>
                <a:uFillTx/>
                <a:latin typeface="Verdana"/>
                <a:ea typeface="+mj-ea"/>
              </a:rPr>
              <a:t>3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489CF">
                    <a:lumMod val="50000"/>
                  </a:srgbClr>
                </a:solidFill>
                <a:effectLst/>
                <a:uLnTx/>
                <a:uFillTx/>
                <a:latin typeface="Verdana"/>
                <a:ea typeface="+mj-ea"/>
              </a:rPr>
              <a:t>4 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489CF">
                    <a:lumMod val="40000"/>
                    <a:lumOff val="60000"/>
                  </a:srgbClr>
                </a:solidFill>
                <a:effectLst/>
                <a:uLnTx/>
                <a:uFillTx/>
                <a:latin typeface="Verdana"/>
                <a:ea typeface="+mj-ea"/>
              </a:rPr>
              <a:t>5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B56FF4"/>
                </a:solidFill>
                <a:effectLst/>
                <a:uLnTx/>
                <a:uFillTx/>
                <a:latin typeface="Verdana"/>
                <a:ea typeface="+mj-ea"/>
              </a:rPr>
              <a:t>6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 7  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B56FF4">
                    <a:lumMod val="75000"/>
                  </a:srgbClr>
                </a:solidFill>
                <a:effectLst/>
                <a:uLnTx/>
                <a:uFillTx/>
                <a:latin typeface="Verdana"/>
                <a:ea typeface="+mj-ea"/>
              </a:rPr>
              <a:t>8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Verdana"/>
                <a:ea typeface="+mj-ea"/>
              </a:rPr>
              <a:t>9 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</a:t>
            </a: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/>
                <a:ea typeface="+mj-ea"/>
              </a:rPr>
              <a:t>10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12804CC-1D12-4777-A608-543A67BC4EEA}"/>
              </a:ext>
            </a:extLst>
          </p:cNvPr>
          <p:cNvSpPr/>
          <p:nvPr/>
        </p:nvSpPr>
        <p:spPr>
          <a:xfrm rot="1654589">
            <a:off x="5698693" y="1162959"/>
            <a:ext cx="32511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3BF45">
                    <a:lumMod val="50000"/>
                  </a:srgbClr>
                </a:solidFill>
                <a:effectLst/>
                <a:uLnTx/>
                <a:uFillTx/>
                <a:latin typeface="Verdana"/>
                <a:ea typeface="+mj-ea"/>
              </a:rPr>
              <a:t>11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 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489CF"/>
                </a:solidFill>
                <a:effectLst/>
                <a:uLnTx/>
                <a:uFillTx/>
                <a:latin typeface="Verdana"/>
                <a:ea typeface="+mj-ea"/>
              </a:rPr>
              <a:t>12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 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8FE28A">
                    <a:lumMod val="50000"/>
                  </a:srgbClr>
                </a:solidFill>
                <a:effectLst/>
                <a:uLnTx/>
                <a:uFillTx/>
                <a:latin typeface="Verdana"/>
                <a:ea typeface="+mj-ea"/>
              </a:rPr>
              <a:t>13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489CF">
                    <a:lumMod val="50000"/>
                  </a:srgbClr>
                </a:solidFill>
                <a:effectLst/>
                <a:uLnTx/>
                <a:uFillTx/>
                <a:latin typeface="Verdana"/>
                <a:ea typeface="+mj-ea"/>
              </a:rPr>
              <a:t>14 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489CF">
                    <a:lumMod val="40000"/>
                    <a:lumOff val="60000"/>
                  </a:srgbClr>
                </a:solidFill>
                <a:effectLst/>
                <a:uLnTx/>
                <a:uFillTx/>
                <a:latin typeface="Verdana"/>
                <a:ea typeface="+mj-ea"/>
              </a:rPr>
              <a:t>15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B56FF4"/>
                </a:solidFill>
                <a:effectLst/>
                <a:uLnTx/>
                <a:uFillTx/>
                <a:latin typeface="Verdana"/>
                <a:ea typeface="+mj-ea"/>
              </a:rPr>
              <a:t>16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 17  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B56FF4">
                    <a:lumMod val="75000"/>
                  </a:srgbClr>
                </a:solidFill>
                <a:effectLst/>
                <a:uLnTx/>
                <a:uFillTx/>
                <a:latin typeface="Verdana"/>
                <a:ea typeface="+mj-ea"/>
              </a:rPr>
              <a:t>18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Verdana"/>
                <a:ea typeface="+mj-ea"/>
              </a:rPr>
              <a:t>19 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 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/>
                <a:ea typeface="+mj-ea"/>
              </a:rPr>
              <a:t>20</a:t>
            </a: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5074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-20 song">
            <a:hlinkClick r:id="" action="ppaction://media"/>
            <a:extLst>
              <a:ext uri="{FF2B5EF4-FFF2-40B4-BE49-F238E27FC236}">
                <a16:creationId xmlns:a16="http://schemas.microsoft.com/office/drawing/2014/main" id="{6E5AFDDE-C13B-47CC-BCF7-E5E87AFA92A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123478"/>
            <a:ext cx="8496944" cy="477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02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0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</TotalTime>
  <Words>282</Words>
  <Application>Microsoft Office PowerPoint</Application>
  <PresentationFormat>Экран (16:9)</PresentationFormat>
  <Paragraphs>50</Paragraphs>
  <Slides>16</Slides>
  <Notes>1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16</vt:i4>
      </vt:variant>
    </vt:vector>
  </HeadingPairs>
  <TitlesOfParts>
    <vt:vector size="28" baseType="lpstr">
      <vt:lpstr>맑은 고딕</vt:lpstr>
      <vt:lpstr>Arial</vt:lpstr>
      <vt:lpstr>Calibri</vt:lpstr>
      <vt:lpstr>Calibri Light</vt:lpstr>
      <vt:lpstr>Comic Sans MS</vt:lpstr>
      <vt:lpstr>Verdana</vt:lpstr>
      <vt:lpstr>Cover and End Slide Master</vt:lpstr>
      <vt:lpstr>Contents Slide Master</vt:lpstr>
      <vt:lpstr>Section Break Slide Master</vt:lpstr>
      <vt:lpstr>Тема Office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English Teacher</cp:lastModifiedBy>
  <cp:revision>91</cp:revision>
  <dcterms:created xsi:type="dcterms:W3CDTF">2016-12-05T23:26:54Z</dcterms:created>
  <dcterms:modified xsi:type="dcterms:W3CDTF">2020-05-11T20:16:11Z</dcterms:modified>
</cp:coreProperties>
</file>