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08" r:id="rId3"/>
  </p:sldMasterIdLst>
  <p:notesMasterIdLst>
    <p:notesMasterId r:id="rId22"/>
  </p:notesMasterIdLst>
  <p:sldIdLst>
    <p:sldId id="256" r:id="rId4"/>
    <p:sldId id="2107" r:id="rId5"/>
    <p:sldId id="2108" r:id="rId6"/>
    <p:sldId id="2116" r:id="rId7"/>
    <p:sldId id="2109" r:id="rId8"/>
    <p:sldId id="2110" r:id="rId9"/>
    <p:sldId id="367" r:id="rId10"/>
    <p:sldId id="357" r:id="rId11"/>
    <p:sldId id="380" r:id="rId12"/>
    <p:sldId id="2111" r:id="rId13"/>
    <p:sldId id="2112" r:id="rId14"/>
    <p:sldId id="381" r:id="rId15"/>
    <p:sldId id="2113" r:id="rId16"/>
    <p:sldId id="2114" r:id="rId17"/>
    <p:sldId id="2106" r:id="rId18"/>
    <p:sldId id="260" r:id="rId19"/>
    <p:sldId id="2105" r:id="rId20"/>
    <p:sldId id="28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2152"/>
    <a:srgbClr val="03EB0E"/>
    <a:srgbClr val="F9CC5D"/>
    <a:srgbClr val="A42C5F"/>
    <a:srgbClr val="F68E38"/>
    <a:srgbClr val="F45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F236D-C01C-4C1A-B752-52FF1635A2E7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6F85E-1A90-4D6C-93F9-F9412B1BE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90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8D9F4-5CBA-E3C2-4447-204AEB735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E08060-6730-DA4B-157A-5C24A935DA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26620A-AFAE-DEBE-51EB-07A012DF4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DC21FF-E5B7-8C1B-27D5-C3833B7CA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00020-E804-35F7-0090-F9A77B8B0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375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CE281-CE2C-A998-3682-CA00A72E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D022C1-6209-C4C3-C224-A907042EAA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191DBD-0929-8980-CC74-D1C317FC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14C4DE-5A6D-7CEF-B2C4-40805A1EC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8A2339-C562-5D31-FCDE-11B4A24A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0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E92E0E2-7632-F6C5-469F-07F20CD26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F0AD7A-5638-66B8-6A1A-90805AE67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2C4DEE-0B8E-6DE8-7BFE-8DFF43D2A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0FCCCF-1621-BC72-3567-6007A034D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F64E95-9A20-CD3E-B905-5F8D82885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870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A6A54-20CA-47BD-8DEA-FB3EEBD93F48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52937-DFC6-49F4-84FA-2F2FD1CF7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045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AB63-19C8-4E1F-B230-BEE56EB23644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161D-AD69-4298-BB92-9FD88B57F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69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8BEAF-8B1D-4CB6-ADE6-C20214EB8EF0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E28E-E96E-42EE-9114-9120DB6B2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554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B204-321C-40F2-B719-1160E769F208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84F65-4CF7-493C-AFFF-58CBC22A7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372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6601B-AF64-4F94-9ACE-33C723EDDAB5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F3B49-4827-4104-B405-045753BF8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36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633F-E3C4-4DC0-B0A6-EC7289273277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4FA10-1C1D-446B-A686-60F3BAB54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617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FF9D-D12C-46B3-8EBE-97C57014ACF9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2CA92-42BB-4440-A7F7-65F186BEE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9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F708-B4C4-4A9F-9C78-CA7262743D6D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E1102-B098-48E7-B69B-E641FC388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3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4CE7D-BBAE-26B0-1E5A-7D0655749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5D36B6-39AD-A6B3-D582-D5294CB10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0AED96-070D-B918-F030-776CAB9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CC07CF-4D14-E4E2-0482-C5E148E6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D3E24C-94A0-8A10-870A-CE68687DE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135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168F-84E1-4A22-B93A-4FE374BD6D82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453AC-9A49-4067-89B8-1FAC06B08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238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3A689-1F56-4709-AC81-0ABC69EA806D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B1FDD-014A-40E9-AA91-ACBF2FC32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72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7902B-D740-4773-ACF4-B0FB304EAE73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B281C-B6A4-40E3-B0A9-69D4E6C9F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25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© Templateswise.com - Nutrition PP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>
            <a:extLst>
              <a:ext uri="{FF2B5EF4-FFF2-40B4-BE49-F238E27FC236}">
                <a16:creationId xmlns:a16="http://schemas.microsoft.com/office/drawing/2014/main" id="{E02D88B8-5DE5-4666-A2D8-5063BE81D68B}"/>
              </a:ext>
            </a:extLst>
          </p:cNvPr>
          <p:cNvSpPr>
            <a:spLocks/>
          </p:cNvSpPr>
          <p:nvPr userDrawn="1"/>
        </p:nvSpPr>
        <p:spPr bwMode="auto">
          <a:xfrm>
            <a:off x="2118" y="0"/>
            <a:ext cx="12187767" cy="4658784"/>
          </a:xfrm>
          <a:custGeom>
            <a:avLst/>
            <a:gdLst>
              <a:gd name="T0" fmla="*/ 11516 w 11516"/>
              <a:gd name="T1" fmla="*/ 0 h 4401"/>
              <a:gd name="T2" fmla="*/ 11516 w 11516"/>
              <a:gd name="T3" fmla="*/ 3894 h 4401"/>
              <a:gd name="T4" fmla="*/ 0 w 11516"/>
              <a:gd name="T5" fmla="*/ 4401 h 4401"/>
              <a:gd name="T6" fmla="*/ 0 w 11516"/>
              <a:gd name="T7" fmla="*/ 0 h 4401"/>
              <a:gd name="T8" fmla="*/ 11516 w 11516"/>
              <a:gd name="T9" fmla="*/ 0 h 4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16" h="4401">
                <a:moveTo>
                  <a:pt x="11516" y="0"/>
                </a:moveTo>
                <a:lnTo>
                  <a:pt x="11516" y="3894"/>
                </a:lnTo>
                <a:lnTo>
                  <a:pt x="0" y="4401"/>
                </a:lnTo>
                <a:lnTo>
                  <a:pt x="0" y="0"/>
                </a:lnTo>
                <a:lnTo>
                  <a:pt x="1151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D176D8-AEA8-4E06-A8B8-865FEB8E0E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33800" y="2269599"/>
            <a:ext cx="4910336" cy="1143000"/>
          </a:xfrm>
        </p:spPr>
        <p:txBody>
          <a:bodyPr>
            <a:noAutofit/>
          </a:bodyPr>
          <a:lstStyle>
            <a:lvl1pPr algn="l">
              <a:defRPr sz="7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Nutrition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3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6689305" y="3110974"/>
            <a:ext cx="4799327" cy="603249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PowerPoint template</a:t>
            </a:r>
          </a:p>
        </p:txBody>
      </p:sp>
      <p:grpSp>
        <p:nvGrpSpPr>
          <p:cNvPr id="124" name="Group 4">
            <a:extLst>
              <a:ext uri="{FF2B5EF4-FFF2-40B4-BE49-F238E27FC236}">
                <a16:creationId xmlns:a16="http://schemas.microsoft.com/office/drawing/2014/main" id="{5AD22E92-1E6D-46FB-9225-B026EABE308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580718" y="3873500"/>
            <a:ext cx="4385733" cy="973667"/>
            <a:chOff x="3109" y="1830"/>
            <a:chExt cx="2072" cy="460"/>
          </a:xfrm>
        </p:grpSpPr>
        <p:sp>
          <p:nvSpPr>
            <p:cNvPr id="125" name="Freeform 6">
              <a:extLst>
                <a:ext uri="{FF2B5EF4-FFF2-40B4-BE49-F238E27FC236}">
                  <a16:creationId xmlns:a16="http://schemas.microsoft.com/office/drawing/2014/main" id="{2ABB8AD3-391E-4024-A535-31B34B1AC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" y="1830"/>
              <a:ext cx="460" cy="460"/>
            </a:xfrm>
            <a:custGeom>
              <a:avLst/>
              <a:gdLst>
                <a:gd name="T0" fmla="*/ 920 w 920"/>
                <a:gd name="T1" fmla="*/ 484 h 921"/>
                <a:gd name="T2" fmla="*/ 911 w 920"/>
                <a:gd name="T3" fmla="*/ 553 h 921"/>
                <a:gd name="T4" fmla="*/ 893 w 920"/>
                <a:gd name="T5" fmla="*/ 619 h 921"/>
                <a:gd name="T6" fmla="*/ 865 w 920"/>
                <a:gd name="T7" fmla="*/ 680 h 921"/>
                <a:gd name="T8" fmla="*/ 829 w 920"/>
                <a:gd name="T9" fmla="*/ 737 h 921"/>
                <a:gd name="T10" fmla="*/ 786 w 920"/>
                <a:gd name="T11" fmla="*/ 786 h 921"/>
                <a:gd name="T12" fmla="*/ 736 w 920"/>
                <a:gd name="T13" fmla="*/ 830 h 921"/>
                <a:gd name="T14" fmla="*/ 680 w 920"/>
                <a:gd name="T15" fmla="*/ 866 h 921"/>
                <a:gd name="T16" fmla="*/ 619 w 920"/>
                <a:gd name="T17" fmla="*/ 893 h 921"/>
                <a:gd name="T18" fmla="*/ 553 w 920"/>
                <a:gd name="T19" fmla="*/ 912 h 921"/>
                <a:gd name="T20" fmla="*/ 484 w 920"/>
                <a:gd name="T21" fmla="*/ 920 h 921"/>
                <a:gd name="T22" fmla="*/ 437 w 920"/>
                <a:gd name="T23" fmla="*/ 920 h 921"/>
                <a:gd name="T24" fmla="*/ 368 w 920"/>
                <a:gd name="T25" fmla="*/ 912 h 921"/>
                <a:gd name="T26" fmla="*/ 302 w 920"/>
                <a:gd name="T27" fmla="*/ 893 h 921"/>
                <a:gd name="T28" fmla="*/ 241 w 920"/>
                <a:gd name="T29" fmla="*/ 866 h 921"/>
                <a:gd name="T30" fmla="*/ 186 w 920"/>
                <a:gd name="T31" fmla="*/ 830 h 921"/>
                <a:gd name="T32" fmla="*/ 135 w 920"/>
                <a:gd name="T33" fmla="*/ 786 h 921"/>
                <a:gd name="T34" fmla="*/ 92 w 920"/>
                <a:gd name="T35" fmla="*/ 737 h 921"/>
                <a:gd name="T36" fmla="*/ 57 w 920"/>
                <a:gd name="T37" fmla="*/ 680 h 921"/>
                <a:gd name="T38" fmla="*/ 29 w 920"/>
                <a:gd name="T39" fmla="*/ 619 h 921"/>
                <a:gd name="T40" fmla="*/ 11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11 w 920"/>
                <a:gd name="T47" fmla="*/ 368 h 921"/>
                <a:gd name="T48" fmla="*/ 29 w 920"/>
                <a:gd name="T49" fmla="*/ 302 h 921"/>
                <a:gd name="T50" fmla="*/ 57 w 920"/>
                <a:gd name="T51" fmla="*/ 241 h 921"/>
                <a:gd name="T52" fmla="*/ 92 w 920"/>
                <a:gd name="T53" fmla="*/ 186 h 921"/>
                <a:gd name="T54" fmla="*/ 135 w 920"/>
                <a:gd name="T55" fmla="*/ 135 h 921"/>
                <a:gd name="T56" fmla="*/ 186 w 920"/>
                <a:gd name="T57" fmla="*/ 93 h 921"/>
                <a:gd name="T58" fmla="*/ 241 w 920"/>
                <a:gd name="T59" fmla="*/ 57 h 921"/>
                <a:gd name="T60" fmla="*/ 302 w 920"/>
                <a:gd name="T61" fmla="*/ 29 h 921"/>
                <a:gd name="T62" fmla="*/ 368 w 920"/>
                <a:gd name="T63" fmla="*/ 11 h 921"/>
                <a:gd name="T64" fmla="*/ 437 w 920"/>
                <a:gd name="T65" fmla="*/ 2 h 921"/>
                <a:gd name="T66" fmla="*/ 484 w 920"/>
                <a:gd name="T67" fmla="*/ 2 h 921"/>
                <a:gd name="T68" fmla="*/ 553 w 920"/>
                <a:gd name="T69" fmla="*/ 11 h 921"/>
                <a:gd name="T70" fmla="*/ 619 w 920"/>
                <a:gd name="T71" fmla="*/ 29 h 921"/>
                <a:gd name="T72" fmla="*/ 680 w 920"/>
                <a:gd name="T73" fmla="*/ 57 h 921"/>
                <a:gd name="T74" fmla="*/ 736 w 920"/>
                <a:gd name="T75" fmla="*/ 93 h 921"/>
                <a:gd name="T76" fmla="*/ 786 w 920"/>
                <a:gd name="T77" fmla="*/ 135 h 921"/>
                <a:gd name="T78" fmla="*/ 829 w 920"/>
                <a:gd name="T79" fmla="*/ 186 h 921"/>
                <a:gd name="T80" fmla="*/ 865 w 920"/>
                <a:gd name="T81" fmla="*/ 241 h 921"/>
                <a:gd name="T82" fmla="*/ 893 w 920"/>
                <a:gd name="T83" fmla="*/ 302 h 921"/>
                <a:gd name="T84" fmla="*/ 911 w 920"/>
                <a:gd name="T85" fmla="*/ 368 h 921"/>
                <a:gd name="T86" fmla="*/ 920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20" y="484"/>
                  </a:lnTo>
                  <a:lnTo>
                    <a:pt x="918" y="509"/>
                  </a:lnTo>
                  <a:lnTo>
                    <a:pt x="915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900" y="597"/>
                  </a:lnTo>
                  <a:lnTo>
                    <a:pt x="893" y="619"/>
                  </a:lnTo>
                  <a:lnTo>
                    <a:pt x="885" y="640"/>
                  </a:lnTo>
                  <a:lnTo>
                    <a:pt x="875" y="661"/>
                  </a:lnTo>
                  <a:lnTo>
                    <a:pt x="865" y="680"/>
                  </a:lnTo>
                  <a:lnTo>
                    <a:pt x="854" y="700"/>
                  </a:lnTo>
                  <a:lnTo>
                    <a:pt x="842" y="718"/>
                  </a:lnTo>
                  <a:lnTo>
                    <a:pt x="829" y="737"/>
                  </a:lnTo>
                  <a:lnTo>
                    <a:pt x="816" y="754"/>
                  </a:lnTo>
                  <a:lnTo>
                    <a:pt x="801" y="770"/>
                  </a:lnTo>
                  <a:lnTo>
                    <a:pt x="786" y="786"/>
                  </a:lnTo>
                  <a:lnTo>
                    <a:pt x="769" y="801"/>
                  </a:lnTo>
                  <a:lnTo>
                    <a:pt x="753" y="816"/>
                  </a:lnTo>
                  <a:lnTo>
                    <a:pt x="736" y="830"/>
                  </a:lnTo>
                  <a:lnTo>
                    <a:pt x="718" y="843"/>
                  </a:lnTo>
                  <a:lnTo>
                    <a:pt x="699" y="854"/>
                  </a:lnTo>
                  <a:lnTo>
                    <a:pt x="680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9" y="893"/>
                  </a:lnTo>
                  <a:lnTo>
                    <a:pt x="597" y="900"/>
                  </a:lnTo>
                  <a:lnTo>
                    <a:pt x="576" y="906"/>
                  </a:lnTo>
                  <a:lnTo>
                    <a:pt x="553" y="912"/>
                  </a:lnTo>
                  <a:lnTo>
                    <a:pt x="531" y="915"/>
                  </a:lnTo>
                  <a:lnTo>
                    <a:pt x="508" y="919"/>
                  </a:lnTo>
                  <a:lnTo>
                    <a:pt x="484" y="920"/>
                  </a:lnTo>
                  <a:lnTo>
                    <a:pt x="461" y="921"/>
                  </a:lnTo>
                  <a:lnTo>
                    <a:pt x="461" y="921"/>
                  </a:lnTo>
                  <a:lnTo>
                    <a:pt x="437" y="920"/>
                  </a:lnTo>
                  <a:lnTo>
                    <a:pt x="414" y="919"/>
                  </a:lnTo>
                  <a:lnTo>
                    <a:pt x="391" y="915"/>
                  </a:lnTo>
                  <a:lnTo>
                    <a:pt x="368" y="912"/>
                  </a:lnTo>
                  <a:lnTo>
                    <a:pt x="346" y="906"/>
                  </a:lnTo>
                  <a:lnTo>
                    <a:pt x="324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2" y="876"/>
                  </a:lnTo>
                  <a:lnTo>
                    <a:pt x="241" y="866"/>
                  </a:lnTo>
                  <a:lnTo>
                    <a:pt x="222" y="854"/>
                  </a:lnTo>
                  <a:lnTo>
                    <a:pt x="204" y="843"/>
                  </a:lnTo>
                  <a:lnTo>
                    <a:pt x="186" y="830"/>
                  </a:lnTo>
                  <a:lnTo>
                    <a:pt x="168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6" y="754"/>
                  </a:lnTo>
                  <a:lnTo>
                    <a:pt x="92" y="737"/>
                  </a:lnTo>
                  <a:lnTo>
                    <a:pt x="80" y="718"/>
                  </a:lnTo>
                  <a:lnTo>
                    <a:pt x="67" y="700"/>
                  </a:lnTo>
                  <a:lnTo>
                    <a:pt x="57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9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11" y="553"/>
                  </a:lnTo>
                  <a:lnTo>
                    <a:pt x="6" y="532"/>
                  </a:lnTo>
                  <a:lnTo>
                    <a:pt x="4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4" y="414"/>
                  </a:lnTo>
                  <a:lnTo>
                    <a:pt x="6" y="391"/>
                  </a:lnTo>
                  <a:lnTo>
                    <a:pt x="11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9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7" y="241"/>
                  </a:lnTo>
                  <a:lnTo>
                    <a:pt x="67" y="223"/>
                  </a:lnTo>
                  <a:lnTo>
                    <a:pt x="80" y="203"/>
                  </a:lnTo>
                  <a:lnTo>
                    <a:pt x="92" y="186"/>
                  </a:lnTo>
                  <a:lnTo>
                    <a:pt x="106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8" y="106"/>
                  </a:lnTo>
                  <a:lnTo>
                    <a:pt x="186" y="93"/>
                  </a:lnTo>
                  <a:lnTo>
                    <a:pt x="204" y="80"/>
                  </a:lnTo>
                  <a:lnTo>
                    <a:pt x="222" y="67"/>
                  </a:lnTo>
                  <a:lnTo>
                    <a:pt x="241" y="57"/>
                  </a:lnTo>
                  <a:lnTo>
                    <a:pt x="262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4" y="21"/>
                  </a:lnTo>
                  <a:lnTo>
                    <a:pt x="346" y="15"/>
                  </a:lnTo>
                  <a:lnTo>
                    <a:pt x="368" y="11"/>
                  </a:lnTo>
                  <a:lnTo>
                    <a:pt x="391" y="6"/>
                  </a:lnTo>
                  <a:lnTo>
                    <a:pt x="414" y="3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84" y="2"/>
                  </a:lnTo>
                  <a:lnTo>
                    <a:pt x="508" y="3"/>
                  </a:lnTo>
                  <a:lnTo>
                    <a:pt x="531" y="6"/>
                  </a:lnTo>
                  <a:lnTo>
                    <a:pt x="553" y="11"/>
                  </a:lnTo>
                  <a:lnTo>
                    <a:pt x="576" y="15"/>
                  </a:lnTo>
                  <a:lnTo>
                    <a:pt x="597" y="21"/>
                  </a:lnTo>
                  <a:lnTo>
                    <a:pt x="619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80" y="57"/>
                  </a:lnTo>
                  <a:lnTo>
                    <a:pt x="699" y="67"/>
                  </a:lnTo>
                  <a:lnTo>
                    <a:pt x="718" y="80"/>
                  </a:lnTo>
                  <a:lnTo>
                    <a:pt x="736" y="93"/>
                  </a:lnTo>
                  <a:lnTo>
                    <a:pt x="753" y="106"/>
                  </a:lnTo>
                  <a:lnTo>
                    <a:pt x="769" y="120"/>
                  </a:lnTo>
                  <a:lnTo>
                    <a:pt x="786" y="135"/>
                  </a:lnTo>
                  <a:lnTo>
                    <a:pt x="801" y="151"/>
                  </a:lnTo>
                  <a:lnTo>
                    <a:pt x="816" y="169"/>
                  </a:lnTo>
                  <a:lnTo>
                    <a:pt x="829" y="186"/>
                  </a:lnTo>
                  <a:lnTo>
                    <a:pt x="842" y="203"/>
                  </a:lnTo>
                  <a:lnTo>
                    <a:pt x="854" y="223"/>
                  </a:lnTo>
                  <a:lnTo>
                    <a:pt x="865" y="241"/>
                  </a:lnTo>
                  <a:lnTo>
                    <a:pt x="875" y="262"/>
                  </a:lnTo>
                  <a:lnTo>
                    <a:pt x="885" y="282"/>
                  </a:lnTo>
                  <a:lnTo>
                    <a:pt x="893" y="302"/>
                  </a:lnTo>
                  <a:lnTo>
                    <a:pt x="900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5" y="391"/>
                  </a:lnTo>
                  <a:lnTo>
                    <a:pt x="918" y="414"/>
                  </a:lnTo>
                  <a:lnTo>
                    <a:pt x="920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7">
              <a:extLst>
                <a:ext uri="{FF2B5EF4-FFF2-40B4-BE49-F238E27FC236}">
                  <a16:creationId xmlns:a16="http://schemas.microsoft.com/office/drawing/2014/main" id="{977EFDD2-6728-47BF-B588-DF22544B0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4" y="1913"/>
              <a:ext cx="239" cy="288"/>
            </a:xfrm>
            <a:custGeom>
              <a:avLst/>
              <a:gdLst>
                <a:gd name="T0" fmla="*/ 434 w 478"/>
                <a:gd name="T1" fmla="*/ 203 h 575"/>
                <a:gd name="T2" fmla="*/ 356 w 478"/>
                <a:gd name="T3" fmla="*/ 138 h 575"/>
                <a:gd name="T4" fmla="*/ 276 w 478"/>
                <a:gd name="T5" fmla="*/ 133 h 575"/>
                <a:gd name="T6" fmla="*/ 279 w 478"/>
                <a:gd name="T7" fmla="*/ 120 h 575"/>
                <a:gd name="T8" fmla="*/ 311 w 478"/>
                <a:gd name="T9" fmla="*/ 109 h 575"/>
                <a:gd name="T10" fmla="*/ 333 w 478"/>
                <a:gd name="T11" fmla="*/ 109 h 575"/>
                <a:gd name="T12" fmla="*/ 349 w 478"/>
                <a:gd name="T13" fmla="*/ 88 h 575"/>
                <a:gd name="T14" fmla="*/ 309 w 478"/>
                <a:gd name="T15" fmla="*/ 79 h 575"/>
                <a:gd name="T16" fmla="*/ 286 w 478"/>
                <a:gd name="T17" fmla="*/ 86 h 575"/>
                <a:gd name="T18" fmla="*/ 256 w 478"/>
                <a:gd name="T19" fmla="*/ 64 h 575"/>
                <a:gd name="T20" fmla="*/ 190 w 478"/>
                <a:gd name="T21" fmla="*/ 10 h 575"/>
                <a:gd name="T22" fmla="*/ 110 w 478"/>
                <a:gd name="T23" fmla="*/ 3 h 575"/>
                <a:gd name="T24" fmla="*/ 115 w 478"/>
                <a:gd name="T25" fmla="*/ 42 h 575"/>
                <a:gd name="T26" fmla="*/ 143 w 478"/>
                <a:gd name="T27" fmla="*/ 120 h 575"/>
                <a:gd name="T28" fmla="*/ 64 w 478"/>
                <a:gd name="T29" fmla="*/ 170 h 575"/>
                <a:gd name="T30" fmla="*/ 8 w 478"/>
                <a:gd name="T31" fmla="*/ 283 h 575"/>
                <a:gd name="T32" fmla="*/ 3 w 478"/>
                <a:gd name="T33" fmla="*/ 375 h 575"/>
                <a:gd name="T34" fmla="*/ 30 w 478"/>
                <a:gd name="T35" fmla="*/ 475 h 575"/>
                <a:gd name="T36" fmla="*/ 106 w 478"/>
                <a:gd name="T37" fmla="*/ 558 h 575"/>
                <a:gd name="T38" fmla="*/ 203 w 478"/>
                <a:gd name="T39" fmla="*/ 573 h 575"/>
                <a:gd name="T40" fmla="*/ 261 w 478"/>
                <a:gd name="T41" fmla="*/ 572 h 575"/>
                <a:gd name="T42" fmla="*/ 332 w 478"/>
                <a:gd name="T43" fmla="*/ 573 h 575"/>
                <a:gd name="T44" fmla="*/ 416 w 478"/>
                <a:gd name="T45" fmla="*/ 524 h 575"/>
                <a:gd name="T46" fmla="*/ 468 w 478"/>
                <a:gd name="T47" fmla="*/ 427 h 575"/>
                <a:gd name="T48" fmla="*/ 476 w 478"/>
                <a:gd name="T49" fmla="*/ 320 h 575"/>
                <a:gd name="T50" fmla="*/ 274 w 478"/>
                <a:gd name="T51" fmla="*/ 104 h 575"/>
                <a:gd name="T52" fmla="*/ 311 w 478"/>
                <a:gd name="T53" fmla="*/ 88 h 575"/>
                <a:gd name="T54" fmla="*/ 340 w 478"/>
                <a:gd name="T55" fmla="*/ 93 h 575"/>
                <a:gd name="T56" fmla="*/ 333 w 478"/>
                <a:gd name="T57" fmla="*/ 98 h 575"/>
                <a:gd name="T58" fmla="*/ 293 w 478"/>
                <a:gd name="T59" fmla="*/ 102 h 575"/>
                <a:gd name="T60" fmla="*/ 254 w 478"/>
                <a:gd name="T61" fmla="*/ 135 h 575"/>
                <a:gd name="T62" fmla="*/ 121 w 478"/>
                <a:gd name="T63" fmla="*/ 11 h 575"/>
                <a:gd name="T64" fmla="*/ 224 w 478"/>
                <a:gd name="T65" fmla="*/ 38 h 575"/>
                <a:gd name="T66" fmla="*/ 254 w 478"/>
                <a:gd name="T67" fmla="*/ 98 h 575"/>
                <a:gd name="T68" fmla="*/ 244 w 478"/>
                <a:gd name="T69" fmla="*/ 132 h 575"/>
                <a:gd name="T70" fmla="*/ 182 w 478"/>
                <a:gd name="T71" fmla="*/ 124 h 575"/>
                <a:gd name="T72" fmla="*/ 127 w 478"/>
                <a:gd name="T73" fmla="*/ 47 h 575"/>
                <a:gd name="T74" fmla="*/ 418 w 478"/>
                <a:gd name="T75" fmla="*/ 504 h 575"/>
                <a:gd name="T76" fmla="*/ 352 w 478"/>
                <a:gd name="T77" fmla="*/ 557 h 575"/>
                <a:gd name="T78" fmla="*/ 269 w 478"/>
                <a:gd name="T79" fmla="*/ 563 h 575"/>
                <a:gd name="T80" fmla="*/ 234 w 478"/>
                <a:gd name="T81" fmla="*/ 551 h 575"/>
                <a:gd name="T82" fmla="*/ 162 w 478"/>
                <a:gd name="T83" fmla="*/ 564 h 575"/>
                <a:gd name="T84" fmla="*/ 67 w 478"/>
                <a:gd name="T85" fmla="*/ 513 h 575"/>
                <a:gd name="T86" fmla="*/ 23 w 478"/>
                <a:gd name="T87" fmla="*/ 430 h 575"/>
                <a:gd name="T88" fmla="*/ 12 w 478"/>
                <a:gd name="T89" fmla="*/ 329 h 575"/>
                <a:gd name="T90" fmla="*/ 39 w 478"/>
                <a:gd name="T91" fmla="*/ 224 h 575"/>
                <a:gd name="T92" fmla="*/ 103 w 478"/>
                <a:gd name="T93" fmla="*/ 149 h 575"/>
                <a:gd name="T94" fmla="*/ 167 w 478"/>
                <a:gd name="T95" fmla="*/ 127 h 575"/>
                <a:gd name="T96" fmla="*/ 236 w 478"/>
                <a:gd name="T97" fmla="*/ 143 h 575"/>
                <a:gd name="T98" fmla="*/ 243 w 478"/>
                <a:gd name="T99" fmla="*/ 164 h 575"/>
                <a:gd name="T100" fmla="*/ 253 w 478"/>
                <a:gd name="T101" fmla="*/ 169 h 575"/>
                <a:gd name="T102" fmla="*/ 296 w 478"/>
                <a:gd name="T103" fmla="*/ 140 h 575"/>
                <a:gd name="T104" fmla="*/ 368 w 478"/>
                <a:gd name="T105" fmla="*/ 155 h 575"/>
                <a:gd name="T106" fmla="*/ 441 w 478"/>
                <a:gd name="T107" fmla="*/ 234 h 575"/>
                <a:gd name="T108" fmla="*/ 468 w 478"/>
                <a:gd name="T109" fmla="*/ 337 h 575"/>
                <a:gd name="T110" fmla="*/ 454 w 478"/>
                <a:gd name="T111" fmla="*/ 43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575">
                  <a:moveTo>
                    <a:pt x="471" y="290"/>
                  </a:moveTo>
                  <a:lnTo>
                    <a:pt x="471" y="290"/>
                  </a:lnTo>
                  <a:lnTo>
                    <a:pt x="468" y="275"/>
                  </a:lnTo>
                  <a:lnTo>
                    <a:pt x="462" y="259"/>
                  </a:lnTo>
                  <a:lnTo>
                    <a:pt x="456" y="244"/>
                  </a:lnTo>
                  <a:lnTo>
                    <a:pt x="449" y="230"/>
                  </a:lnTo>
                  <a:lnTo>
                    <a:pt x="443" y="216"/>
                  </a:lnTo>
                  <a:lnTo>
                    <a:pt x="434" y="203"/>
                  </a:lnTo>
                  <a:lnTo>
                    <a:pt x="425" y="192"/>
                  </a:lnTo>
                  <a:lnTo>
                    <a:pt x="416" y="180"/>
                  </a:lnTo>
                  <a:lnTo>
                    <a:pt x="416" y="180"/>
                  </a:lnTo>
                  <a:lnTo>
                    <a:pt x="402" y="166"/>
                  </a:lnTo>
                  <a:lnTo>
                    <a:pt x="387" y="155"/>
                  </a:lnTo>
                  <a:lnTo>
                    <a:pt x="372" y="146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4" y="134"/>
                  </a:lnTo>
                  <a:lnTo>
                    <a:pt x="332" y="132"/>
                  </a:lnTo>
                  <a:lnTo>
                    <a:pt x="320" y="131"/>
                  </a:lnTo>
                  <a:lnTo>
                    <a:pt x="309" y="130"/>
                  </a:lnTo>
                  <a:lnTo>
                    <a:pt x="309" y="130"/>
                  </a:lnTo>
                  <a:lnTo>
                    <a:pt x="299" y="130"/>
                  </a:lnTo>
                  <a:lnTo>
                    <a:pt x="287" y="132"/>
                  </a:lnTo>
                  <a:lnTo>
                    <a:pt x="276" y="133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72" y="126"/>
                  </a:lnTo>
                  <a:lnTo>
                    <a:pt x="279" y="120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9" y="119"/>
                  </a:lnTo>
                  <a:lnTo>
                    <a:pt x="287" y="115"/>
                  </a:lnTo>
                  <a:lnTo>
                    <a:pt x="296" y="111"/>
                  </a:lnTo>
                  <a:lnTo>
                    <a:pt x="304" y="109"/>
                  </a:lnTo>
                  <a:lnTo>
                    <a:pt x="311" y="109"/>
                  </a:lnTo>
                  <a:lnTo>
                    <a:pt x="311" y="109"/>
                  </a:lnTo>
                  <a:lnTo>
                    <a:pt x="312" y="109"/>
                  </a:lnTo>
                  <a:lnTo>
                    <a:pt x="312" y="109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31" y="109"/>
                  </a:lnTo>
                  <a:lnTo>
                    <a:pt x="331" y="109"/>
                  </a:lnTo>
                  <a:lnTo>
                    <a:pt x="333" y="109"/>
                  </a:lnTo>
                  <a:lnTo>
                    <a:pt x="333" y="109"/>
                  </a:lnTo>
                  <a:lnTo>
                    <a:pt x="338" y="108"/>
                  </a:lnTo>
                  <a:lnTo>
                    <a:pt x="344" y="105"/>
                  </a:lnTo>
                  <a:lnTo>
                    <a:pt x="347" y="101"/>
                  </a:lnTo>
                  <a:lnTo>
                    <a:pt x="349" y="95"/>
                  </a:lnTo>
                  <a:lnTo>
                    <a:pt x="349" y="95"/>
                  </a:lnTo>
                  <a:lnTo>
                    <a:pt x="349" y="94"/>
                  </a:lnTo>
                  <a:lnTo>
                    <a:pt x="349" y="94"/>
                  </a:lnTo>
                  <a:lnTo>
                    <a:pt x="349" y="88"/>
                  </a:lnTo>
                  <a:lnTo>
                    <a:pt x="346" y="82"/>
                  </a:lnTo>
                  <a:lnTo>
                    <a:pt x="341" y="79"/>
                  </a:lnTo>
                  <a:lnTo>
                    <a:pt x="335" y="78"/>
                  </a:lnTo>
                  <a:lnTo>
                    <a:pt x="335" y="78"/>
                  </a:lnTo>
                  <a:lnTo>
                    <a:pt x="329" y="77"/>
                  </a:lnTo>
                  <a:lnTo>
                    <a:pt x="329" y="77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295" y="82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74" y="91"/>
                  </a:lnTo>
                  <a:lnTo>
                    <a:pt x="270" y="95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3" y="86"/>
                  </a:lnTo>
                  <a:lnTo>
                    <a:pt x="258" y="71"/>
                  </a:lnTo>
                  <a:lnTo>
                    <a:pt x="256" y="64"/>
                  </a:lnTo>
                  <a:lnTo>
                    <a:pt x="251" y="56"/>
                  </a:lnTo>
                  <a:lnTo>
                    <a:pt x="247" y="48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29" y="30"/>
                  </a:lnTo>
                  <a:lnTo>
                    <a:pt x="218" y="22"/>
                  </a:lnTo>
                  <a:lnTo>
                    <a:pt x="205" y="15"/>
                  </a:lnTo>
                  <a:lnTo>
                    <a:pt x="190" y="10"/>
                  </a:lnTo>
                  <a:lnTo>
                    <a:pt x="173" y="6"/>
                  </a:lnTo>
                  <a:lnTo>
                    <a:pt x="156" y="3"/>
                  </a:lnTo>
                  <a:lnTo>
                    <a:pt x="136" y="2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2" y="2"/>
                  </a:lnTo>
                  <a:lnTo>
                    <a:pt x="112" y="2"/>
                  </a:lnTo>
                  <a:lnTo>
                    <a:pt x="110" y="3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25"/>
                  </a:lnTo>
                  <a:lnTo>
                    <a:pt x="115" y="42"/>
                  </a:lnTo>
                  <a:lnTo>
                    <a:pt x="120" y="58"/>
                  </a:lnTo>
                  <a:lnTo>
                    <a:pt x="126" y="72"/>
                  </a:lnTo>
                  <a:lnTo>
                    <a:pt x="132" y="86"/>
                  </a:lnTo>
                  <a:lnTo>
                    <a:pt x="140" y="97"/>
                  </a:lnTo>
                  <a:lnTo>
                    <a:pt x="148" y="109"/>
                  </a:lnTo>
                  <a:lnTo>
                    <a:pt x="157" y="118"/>
                  </a:lnTo>
                  <a:lnTo>
                    <a:pt x="157" y="118"/>
                  </a:lnTo>
                  <a:lnTo>
                    <a:pt x="143" y="120"/>
                  </a:lnTo>
                  <a:lnTo>
                    <a:pt x="130" y="124"/>
                  </a:lnTo>
                  <a:lnTo>
                    <a:pt x="119" y="128"/>
                  </a:lnTo>
                  <a:lnTo>
                    <a:pt x="106" y="135"/>
                  </a:lnTo>
                  <a:lnTo>
                    <a:pt x="95" y="142"/>
                  </a:lnTo>
                  <a:lnTo>
                    <a:pt x="84" y="150"/>
                  </a:lnTo>
                  <a:lnTo>
                    <a:pt x="73" y="159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54" y="181"/>
                  </a:lnTo>
                  <a:lnTo>
                    <a:pt x="45" y="193"/>
                  </a:lnTo>
                  <a:lnTo>
                    <a:pt x="37" y="206"/>
                  </a:lnTo>
                  <a:lnTo>
                    <a:pt x="30" y="219"/>
                  </a:lnTo>
                  <a:lnTo>
                    <a:pt x="23" y="234"/>
                  </a:lnTo>
                  <a:lnTo>
                    <a:pt x="18" y="249"/>
                  </a:lnTo>
                  <a:lnTo>
                    <a:pt x="12" y="265"/>
                  </a:lnTo>
                  <a:lnTo>
                    <a:pt x="8" y="283"/>
                  </a:lnTo>
                  <a:lnTo>
                    <a:pt x="8" y="283"/>
                  </a:lnTo>
                  <a:lnTo>
                    <a:pt x="5" y="297"/>
                  </a:lnTo>
                  <a:lnTo>
                    <a:pt x="3" y="312"/>
                  </a:lnTo>
                  <a:lnTo>
                    <a:pt x="1" y="328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" y="360"/>
                  </a:lnTo>
                  <a:lnTo>
                    <a:pt x="3" y="375"/>
                  </a:lnTo>
                  <a:lnTo>
                    <a:pt x="4" y="390"/>
                  </a:lnTo>
                  <a:lnTo>
                    <a:pt x="7" y="405"/>
                  </a:lnTo>
                  <a:lnTo>
                    <a:pt x="10" y="419"/>
                  </a:lnTo>
                  <a:lnTo>
                    <a:pt x="14" y="434"/>
                  </a:lnTo>
                  <a:lnTo>
                    <a:pt x="19" y="448"/>
                  </a:lnTo>
                  <a:lnTo>
                    <a:pt x="25" y="460"/>
                  </a:lnTo>
                  <a:lnTo>
                    <a:pt x="25" y="460"/>
                  </a:lnTo>
                  <a:lnTo>
                    <a:pt x="30" y="475"/>
                  </a:lnTo>
                  <a:lnTo>
                    <a:pt x="38" y="490"/>
                  </a:lnTo>
                  <a:lnTo>
                    <a:pt x="49" y="505"/>
                  </a:lnTo>
                  <a:lnTo>
                    <a:pt x="59" y="520"/>
                  </a:lnTo>
                  <a:lnTo>
                    <a:pt x="59" y="520"/>
                  </a:lnTo>
                  <a:lnTo>
                    <a:pt x="71" y="532"/>
                  </a:lnTo>
                  <a:lnTo>
                    <a:pt x="82" y="541"/>
                  </a:lnTo>
                  <a:lnTo>
                    <a:pt x="94" y="550"/>
                  </a:lnTo>
                  <a:lnTo>
                    <a:pt x="106" y="558"/>
                  </a:lnTo>
                  <a:lnTo>
                    <a:pt x="120" y="564"/>
                  </a:lnTo>
                  <a:lnTo>
                    <a:pt x="134" y="569"/>
                  </a:lnTo>
                  <a:lnTo>
                    <a:pt x="148" y="572"/>
                  </a:lnTo>
                  <a:lnTo>
                    <a:pt x="162" y="573"/>
                  </a:lnTo>
                  <a:lnTo>
                    <a:pt x="170" y="574"/>
                  </a:lnTo>
                  <a:lnTo>
                    <a:pt x="170" y="574"/>
                  </a:lnTo>
                  <a:lnTo>
                    <a:pt x="186" y="574"/>
                  </a:lnTo>
                  <a:lnTo>
                    <a:pt x="203" y="573"/>
                  </a:lnTo>
                  <a:lnTo>
                    <a:pt x="212" y="571"/>
                  </a:lnTo>
                  <a:lnTo>
                    <a:pt x="220" y="569"/>
                  </a:lnTo>
                  <a:lnTo>
                    <a:pt x="228" y="566"/>
                  </a:lnTo>
                  <a:lnTo>
                    <a:pt x="236" y="562"/>
                  </a:lnTo>
                  <a:lnTo>
                    <a:pt x="236" y="562"/>
                  </a:lnTo>
                  <a:lnTo>
                    <a:pt x="244" y="566"/>
                  </a:lnTo>
                  <a:lnTo>
                    <a:pt x="253" y="570"/>
                  </a:lnTo>
                  <a:lnTo>
                    <a:pt x="261" y="572"/>
                  </a:lnTo>
                  <a:lnTo>
                    <a:pt x="268" y="573"/>
                  </a:lnTo>
                  <a:lnTo>
                    <a:pt x="284" y="575"/>
                  </a:lnTo>
                  <a:lnTo>
                    <a:pt x="300" y="575"/>
                  </a:lnTo>
                  <a:lnTo>
                    <a:pt x="300" y="575"/>
                  </a:lnTo>
                  <a:lnTo>
                    <a:pt x="304" y="575"/>
                  </a:lnTo>
                  <a:lnTo>
                    <a:pt x="304" y="575"/>
                  </a:lnTo>
                  <a:lnTo>
                    <a:pt x="318" y="575"/>
                  </a:lnTo>
                  <a:lnTo>
                    <a:pt x="332" y="573"/>
                  </a:lnTo>
                  <a:lnTo>
                    <a:pt x="345" y="571"/>
                  </a:lnTo>
                  <a:lnTo>
                    <a:pt x="356" y="566"/>
                  </a:lnTo>
                  <a:lnTo>
                    <a:pt x="356" y="566"/>
                  </a:lnTo>
                  <a:lnTo>
                    <a:pt x="372" y="558"/>
                  </a:lnTo>
                  <a:lnTo>
                    <a:pt x="388" y="549"/>
                  </a:lnTo>
                  <a:lnTo>
                    <a:pt x="402" y="537"/>
                  </a:lnTo>
                  <a:lnTo>
                    <a:pt x="416" y="524"/>
                  </a:lnTo>
                  <a:lnTo>
                    <a:pt x="416" y="524"/>
                  </a:lnTo>
                  <a:lnTo>
                    <a:pt x="426" y="511"/>
                  </a:lnTo>
                  <a:lnTo>
                    <a:pt x="437" y="497"/>
                  </a:lnTo>
                  <a:lnTo>
                    <a:pt x="446" y="482"/>
                  </a:lnTo>
                  <a:lnTo>
                    <a:pt x="453" y="466"/>
                  </a:lnTo>
                  <a:lnTo>
                    <a:pt x="453" y="466"/>
                  </a:lnTo>
                  <a:lnTo>
                    <a:pt x="459" y="453"/>
                  </a:lnTo>
                  <a:lnTo>
                    <a:pt x="463" y="441"/>
                  </a:lnTo>
                  <a:lnTo>
                    <a:pt x="468" y="427"/>
                  </a:lnTo>
                  <a:lnTo>
                    <a:pt x="471" y="413"/>
                  </a:lnTo>
                  <a:lnTo>
                    <a:pt x="474" y="399"/>
                  </a:lnTo>
                  <a:lnTo>
                    <a:pt x="476" y="384"/>
                  </a:lnTo>
                  <a:lnTo>
                    <a:pt x="477" y="370"/>
                  </a:lnTo>
                  <a:lnTo>
                    <a:pt x="478" y="355"/>
                  </a:lnTo>
                  <a:lnTo>
                    <a:pt x="478" y="355"/>
                  </a:lnTo>
                  <a:lnTo>
                    <a:pt x="477" y="336"/>
                  </a:lnTo>
                  <a:lnTo>
                    <a:pt x="476" y="320"/>
                  </a:lnTo>
                  <a:lnTo>
                    <a:pt x="475" y="304"/>
                  </a:lnTo>
                  <a:lnTo>
                    <a:pt x="471" y="290"/>
                  </a:lnTo>
                  <a:lnTo>
                    <a:pt x="471" y="290"/>
                  </a:lnTo>
                  <a:close/>
                  <a:moveTo>
                    <a:pt x="270" y="108"/>
                  </a:moveTo>
                  <a:lnTo>
                    <a:pt x="270" y="108"/>
                  </a:lnTo>
                  <a:lnTo>
                    <a:pt x="270" y="108"/>
                  </a:lnTo>
                  <a:lnTo>
                    <a:pt x="270" y="108"/>
                  </a:lnTo>
                  <a:lnTo>
                    <a:pt x="274" y="104"/>
                  </a:lnTo>
                  <a:lnTo>
                    <a:pt x="279" y="101"/>
                  </a:lnTo>
                  <a:lnTo>
                    <a:pt x="289" y="95"/>
                  </a:lnTo>
                  <a:lnTo>
                    <a:pt x="289" y="95"/>
                  </a:lnTo>
                  <a:lnTo>
                    <a:pt x="299" y="91"/>
                  </a:lnTo>
                  <a:lnTo>
                    <a:pt x="307" y="89"/>
                  </a:lnTo>
                  <a:lnTo>
                    <a:pt x="307" y="89"/>
                  </a:lnTo>
                  <a:lnTo>
                    <a:pt x="311" y="88"/>
                  </a:lnTo>
                  <a:lnTo>
                    <a:pt x="311" y="88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4" y="87"/>
                  </a:lnTo>
                  <a:lnTo>
                    <a:pt x="334" y="87"/>
                  </a:lnTo>
                  <a:lnTo>
                    <a:pt x="337" y="88"/>
                  </a:lnTo>
                  <a:lnTo>
                    <a:pt x="338" y="89"/>
                  </a:lnTo>
                  <a:lnTo>
                    <a:pt x="339" y="91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39" y="95"/>
                  </a:lnTo>
                  <a:lnTo>
                    <a:pt x="337" y="97"/>
                  </a:lnTo>
                  <a:lnTo>
                    <a:pt x="335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2" y="98"/>
                  </a:lnTo>
                  <a:lnTo>
                    <a:pt x="332" y="98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11" y="98"/>
                  </a:lnTo>
                  <a:lnTo>
                    <a:pt x="311" y="98"/>
                  </a:lnTo>
                  <a:lnTo>
                    <a:pt x="302" y="100"/>
                  </a:lnTo>
                  <a:lnTo>
                    <a:pt x="293" y="102"/>
                  </a:lnTo>
                  <a:lnTo>
                    <a:pt x="282" y="105"/>
                  </a:lnTo>
                  <a:lnTo>
                    <a:pt x="273" y="111"/>
                  </a:lnTo>
                  <a:lnTo>
                    <a:pt x="273" y="111"/>
                  </a:lnTo>
                  <a:lnTo>
                    <a:pt x="264" y="119"/>
                  </a:lnTo>
                  <a:lnTo>
                    <a:pt x="258" y="128"/>
                  </a:lnTo>
                  <a:lnTo>
                    <a:pt x="258" y="128"/>
                  </a:lnTo>
                  <a:lnTo>
                    <a:pt x="254" y="135"/>
                  </a:lnTo>
                  <a:lnTo>
                    <a:pt x="254" y="135"/>
                  </a:lnTo>
                  <a:lnTo>
                    <a:pt x="256" y="127"/>
                  </a:lnTo>
                  <a:lnTo>
                    <a:pt x="256" y="127"/>
                  </a:lnTo>
                  <a:lnTo>
                    <a:pt x="263" y="116"/>
                  </a:lnTo>
                  <a:lnTo>
                    <a:pt x="270" y="108"/>
                  </a:lnTo>
                  <a:lnTo>
                    <a:pt x="270" y="108"/>
                  </a:lnTo>
                  <a:close/>
                  <a:moveTo>
                    <a:pt x="120" y="11"/>
                  </a:moveTo>
                  <a:lnTo>
                    <a:pt x="120" y="11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40" y="12"/>
                  </a:lnTo>
                  <a:lnTo>
                    <a:pt x="157" y="13"/>
                  </a:lnTo>
                  <a:lnTo>
                    <a:pt x="173" y="15"/>
                  </a:lnTo>
                  <a:lnTo>
                    <a:pt x="188" y="20"/>
                  </a:lnTo>
                  <a:lnTo>
                    <a:pt x="201" y="25"/>
                  </a:lnTo>
                  <a:lnTo>
                    <a:pt x="213" y="32"/>
                  </a:lnTo>
                  <a:lnTo>
                    <a:pt x="224" y="38"/>
                  </a:lnTo>
                  <a:lnTo>
                    <a:pt x="233" y="47"/>
                  </a:lnTo>
                  <a:lnTo>
                    <a:pt x="233" y="47"/>
                  </a:lnTo>
                  <a:lnTo>
                    <a:pt x="240" y="56"/>
                  </a:lnTo>
                  <a:lnTo>
                    <a:pt x="246" y="65"/>
                  </a:lnTo>
                  <a:lnTo>
                    <a:pt x="249" y="74"/>
                  </a:lnTo>
                  <a:lnTo>
                    <a:pt x="251" y="83"/>
                  </a:lnTo>
                  <a:lnTo>
                    <a:pt x="254" y="91"/>
                  </a:lnTo>
                  <a:lnTo>
                    <a:pt x="254" y="98"/>
                  </a:lnTo>
                  <a:lnTo>
                    <a:pt x="254" y="110"/>
                  </a:lnTo>
                  <a:lnTo>
                    <a:pt x="254" y="110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4" y="132"/>
                  </a:lnTo>
                  <a:lnTo>
                    <a:pt x="244" y="132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26" y="134"/>
                  </a:lnTo>
                  <a:lnTo>
                    <a:pt x="219" y="134"/>
                  </a:lnTo>
                  <a:lnTo>
                    <a:pt x="211" y="133"/>
                  </a:lnTo>
                  <a:lnTo>
                    <a:pt x="202" y="132"/>
                  </a:lnTo>
                  <a:lnTo>
                    <a:pt x="193" y="128"/>
                  </a:lnTo>
                  <a:lnTo>
                    <a:pt x="182" y="124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63" y="110"/>
                  </a:lnTo>
                  <a:lnTo>
                    <a:pt x="153" y="100"/>
                  </a:lnTo>
                  <a:lnTo>
                    <a:pt x="145" y="88"/>
                  </a:lnTo>
                  <a:lnTo>
                    <a:pt x="139" y="75"/>
                  </a:lnTo>
                  <a:lnTo>
                    <a:pt x="133" y="62"/>
                  </a:lnTo>
                  <a:lnTo>
                    <a:pt x="127" y="47"/>
                  </a:lnTo>
                  <a:lnTo>
                    <a:pt x="124" y="29"/>
                  </a:lnTo>
                  <a:lnTo>
                    <a:pt x="120" y="11"/>
                  </a:lnTo>
                  <a:lnTo>
                    <a:pt x="120" y="11"/>
                  </a:lnTo>
                  <a:close/>
                  <a:moveTo>
                    <a:pt x="444" y="461"/>
                  </a:moveTo>
                  <a:lnTo>
                    <a:pt x="444" y="461"/>
                  </a:lnTo>
                  <a:lnTo>
                    <a:pt x="437" y="477"/>
                  </a:lnTo>
                  <a:lnTo>
                    <a:pt x="429" y="491"/>
                  </a:lnTo>
                  <a:lnTo>
                    <a:pt x="418" y="504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396" y="529"/>
                  </a:lnTo>
                  <a:lnTo>
                    <a:pt x="383" y="541"/>
                  </a:lnTo>
                  <a:lnTo>
                    <a:pt x="368" y="549"/>
                  </a:lnTo>
                  <a:lnTo>
                    <a:pt x="353" y="557"/>
                  </a:lnTo>
                  <a:lnTo>
                    <a:pt x="353" y="557"/>
                  </a:lnTo>
                  <a:lnTo>
                    <a:pt x="352" y="557"/>
                  </a:lnTo>
                  <a:lnTo>
                    <a:pt x="352" y="557"/>
                  </a:lnTo>
                  <a:lnTo>
                    <a:pt x="341" y="560"/>
                  </a:lnTo>
                  <a:lnTo>
                    <a:pt x="330" y="564"/>
                  </a:lnTo>
                  <a:lnTo>
                    <a:pt x="318" y="565"/>
                  </a:lnTo>
                  <a:lnTo>
                    <a:pt x="304" y="565"/>
                  </a:lnTo>
                  <a:lnTo>
                    <a:pt x="304" y="565"/>
                  </a:lnTo>
                  <a:lnTo>
                    <a:pt x="286" y="565"/>
                  </a:lnTo>
                  <a:lnTo>
                    <a:pt x="269" y="563"/>
                  </a:lnTo>
                  <a:lnTo>
                    <a:pt x="262" y="562"/>
                  </a:lnTo>
                  <a:lnTo>
                    <a:pt x="254" y="559"/>
                  </a:lnTo>
                  <a:lnTo>
                    <a:pt x="247" y="556"/>
                  </a:lnTo>
                  <a:lnTo>
                    <a:pt x="240" y="551"/>
                  </a:lnTo>
                  <a:lnTo>
                    <a:pt x="240" y="551"/>
                  </a:lnTo>
                  <a:lnTo>
                    <a:pt x="236" y="551"/>
                  </a:lnTo>
                  <a:lnTo>
                    <a:pt x="234" y="551"/>
                  </a:lnTo>
                  <a:lnTo>
                    <a:pt x="234" y="551"/>
                  </a:lnTo>
                  <a:lnTo>
                    <a:pt x="227" y="556"/>
                  </a:lnTo>
                  <a:lnTo>
                    <a:pt x="219" y="558"/>
                  </a:lnTo>
                  <a:lnTo>
                    <a:pt x="212" y="560"/>
                  </a:lnTo>
                  <a:lnTo>
                    <a:pt x="204" y="563"/>
                  </a:lnTo>
                  <a:lnTo>
                    <a:pt x="188" y="564"/>
                  </a:lnTo>
                  <a:lnTo>
                    <a:pt x="170" y="564"/>
                  </a:lnTo>
                  <a:lnTo>
                    <a:pt x="162" y="564"/>
                  </a:lnTo>
                  <a:lnTo>
                    <a:pt x="162" y="564"/>
                  </a:lnTo>
                  <a:lnTo>
                    <a:pt x="149" y="562"/>
                  </a:lnTo>
                  <a:lnTo>
                    <a:pt x="136" y="559"/>
                  </a:lnTo>
                  <a:lnTo>
                    <a:pt x="124" y="555"/>
                  </a:lnTo>
                  <a:lnTo>
                    <a:pt x="111" y="549"/>
                  </a:lnTo>
                  <a:lnTo>
                    <a:pt x="99" y="542"/>
                  </a:lnTo>
                  <a:lnTo>
                    <a:pt x="88" y="533"/>
                  </a:lnTo>
                  <a:lnTo>
                    <a:pt x="77" y="524"/>
                  </a:lnTo>
                  <a:lnTo>
                    <a:pt x="67" y="513"/>
                  </a:lnTo>
                  <a:lnTo>
                    <a:pt x="67" y="513"/>
                  </a:lnTo>
                  <a:lnTo>
                    <a:pt x="57" y="499"/>
                  </a:lnTo>
                  <a:lnTo>
                    <a:pt x="48" y="486"/>
                  </a:lnTo>
                  <a:lnTo>
                    <a:pt x="39" y="471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28" y="444"/>
                  </a:lnTo>
                  <a:lnTo>
                    <a:pt x="23" y="430"/>
                  </a:lnTo>
                  <a:lnTo>
                    <a:pt x="20" y="416"/>
                  </a:lnTo>
                  <a:lnTo>
                    <a:pt x="16" y="403"/>
                  </a:lnTo>
                  <a:lnTo>
                    <a:pt x="14" y="389"/>
                  </a:lnTo>
                  <a:lnTo>
                    <a:pt x="13" y="374"/>
                  </a:lnTo>
                  <a:lnTo>
                    <a:pt x="12" y="359"/>
                  </a:lnTo>
                  <a:lnTo>
                    <a:pt x="11" y="344"/>
                  </a:lnTo>
                  <a:lnTo>
                    <a:pt x="11" y="344"/>
                  </a:lnTo>
                  <a:lnTo>
                    <a:pt x="12" y="329"/>
                  </a:lnTo>
                  <a:lnTo>
                    <a:pt x="13" y="313"/>
                  </a:lnTo>
                  <a:lnTo>
                    <a:pt x="15" y="299"/>
                  </a:lnTo>
                  <a:lnTo>
                    <a:pt x="18" y="285"/>
                  </a:lnTo>
                  <a:lnTo>
                    <a:pt x="18" y="285"/>
                  </a:lnTo>
                  <a:lnTo>
                    <a:pt x="22" y="269"/>
                  </a:lnTo>
                  <a:lnTo>
                    <a:pt x="27" y="253"/>
                  </a:lnTo>
                  <a:lnTo>
                    <a:pt x="33" y="238"/>
                  </a:lnTo>
                  <a:lnTo>
                    <a:pt x="39" y="224"/>
                  </a:lnTo>
                  <a:lnTo>
                    <a:pt x="46" y="211"/>
                  </a:lnTo>
                  <a:lnTo>
                    <a:pt x="53" y="199"/>
                  </a:lnTo>
                  <a:lnTo>
                    <a:pt x="63" y="187"/>
                  </a:lnTo>
                  <a:lnTo>
                    <a:pt x="71" y="177"/>
                  </a:lnTo>
                  <a:lnTo>
                    <a:pt x="71" y="177"/>
                  </a:lnTo>
                  <a:lnTo>
                    <a:pt x="81" y="166"/>
                  </a:lnTo>
                  <a:lnTo>
                    <a:pt x="92" y="157"/>
                  </a:lnTo>
                  <a:lnTo>
                    <a:pt x="103" y="149"/>
                  </a:lnTo>
                  <a:lnTo>
                    <a:pt x="115" y="141"/>
                  </a:lnTo>
                  <a:lnTo>
                    <a:pt x="127" y="136"/>
                  </a:lnTo>
                  <a:lnTo>
                    <a:pt x="140" y="132"/>
                  </a:lnTo>
                  <a:lnTo>
                    <a:pt x="153" y="128"/>
                  </a:lnTo>
                  <a:lnTo>
                    <a:pt x="166" y="127"/>
                  </a:lnTo>
                  <a:lnTo>
                    <a:pt x="166" y="127"/>
                  </a:lnTo>
                  <a:lnTo>
                    <a:pt x="167" y="127"/>
                  </a:lnTo>
                  <a:lnTo>
                    <a:pt x="167" y="127"/>
                  </a:lnTo>
                  <a:lnTo>
                    <a:pt x="175" y="132"/>
                  </a:lnTo>
                  <a:lnTo>
                    <a:pt x="183" y="135"/>
                  </a:lnTo>
                  <a:lnTo>
                    <a:pt x="198" y="141"/>
                  </a:lnTo>
                  <a:lnTo>
                    <a:pt x="211" y="143"/>
                  </a:lnTo>
                  <a:lnTo>
                    <a:pt x="224" y="144"/>
                  </a:lnTo>
                  <a:lnTo>
                    <a:pt x="224" y="144"/>
                  </a:lnTo>
                  <a:lnTo>
                    <a:pt x="236" y="143"/>
                  </a:lnTo>
                  <a:lnTo>
                    <a:pt x="236" y="143"/>
                  </a:lnTo>
                  <a:lnTo>
                    <a:pt x="241" y="142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51"/>
                  </a:lnTo>
                  <a:lnTo>
                    <a:pt x="242" y="158"/>
                  </a:lnTo>
                  <a:lnTo>
                    <a:pt x="243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7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53" y="169"/>
                  </a:lnTo>
                  <a:lnTo>
                    <a:pt x="254" y="166"/>
                  </a:lnTo>
                  <a:lnTo>
                    <a:pt x="257" y="159"/>
                  </a:lnTo>
                  <a:lnTo>
                    <a:pt x="257" y="159"/>
                  </a:lnTo>
                  <a:lnTo>
                    <a:pt x="259" y="149"/>
                  </a:lnTo>
                  <a:lnTo>
                    <a:pt x="259" y="149"/>
                  </a:lnTo>
                  <a:lnTo>
                    <a:pt x="272" y="144"/>
                  </a:lnTo>
                  <a:lnTo>
                    <a:pt x="284" y="142"/>
                  </a:lnTo>
                  <a:lnTo>
                    <a:pt x="296" y="140"/>
                  </a:lnTo>
                  <a:lnTo>
                    <a:pt x="309" y="140"/>
                  </a:lnTo>
                  <a:lnTo>
                    <a:pt x="309" y="140"/>
                  </a:lnTo>
                  <a:lnTo>
                    <a:pt x="320" y="141"/>
                  </a:lnTo>
                  <a:lnTo>
                    <a:pt x="331" y="142"/>
                  </a:lnTo>
                  <a:lnTo>
                    <a:pt x="341" y="144"/>
                  </a:lnTo>
                  <a:lnTo>
                    <a:pt x="353" y="148"/>
                  </a:lnTo>
                  <a:lnTo>
                    <a:pt x="353" y="148"/>
                  </a:lnTo>
                  <a:lnTo>
                    <a:pt x="368" y="155"/>
                  </a:lnTo>
                  <a:lnTo>
                    <a:pt x="382" y="163"/>
                  </a:lnTo>
                  <a:lnTo>
                    <a:pt x="395" y="174"/>
                  </a:lnTo>
                  <a:lnTo>
                    <a:pt x="409" y="187"/>
                  </a:lnTo>
                  <a:lnTo>
                    <a:pt x="409" y="187"/>
                  </a:lnTo>
                  <a:lnTo>
                    <a:pt x="418" y="197"/>
                  </a:lnTo>
                  <a:lnTo>
                    <a:pt x="426" y="209"/>
                  </a:lnTo>
                  <a:lnTo>
                    <a:pt x="434" y="222"/>
                  </a:lnTo>
                  <a:lnTo>
                    <a:pt x="441" y="234"/>
                  </a:lnTo>
                  <a:lnTo>
                    <a:pt x="447" y="248"/>
                  </a:lnTo>
                  <a:lnTo>
                    <a:pt x="453" y="262"/>
                  </a:lnTo>
                  <a:lnTo>
                    <a:pt x="458" y="277"/>
                  </a:lnTo>
                  <a:lnTo>
                    <a:pt x="462" y="292"/>
                  </a:lnTo>
                  <a:lnTo>
                    <a:pt x="462" y="292"/>
                  </a:lnTo>
                  <a:lnTo>
                    <a:pt x="464" y="306"/>
                  </a:lnTo>
                  <a:lnTo>
                    <a:pt x="467" y="321"/>
                  </a:lnTo>
                  <a:lnTo>
                    <a:pt x="468" y="337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68" y="369"/>
                  </a:lnTo>
                  <a:lnTo>
                    <a:pt x="467" y="383"/>
                  </a:lnTo>
                  <a:lnTo>
                    <a:pt x="464" y="398"/>
                  </a:lnTo>
                  <a:lnTo>
                    <a:pt x="461" y="411"/>
                  </a:lnTo>
                  <a:lnTo>
                    <a:pt x="459" y="424"/>
                  </a:lnTo>
                  <a:lnTo>
                    <a:pt x="454" y="437"/>
                  </a:lnTo>
                  <a:lnTo>
                    <a:pt x="449" y="450"/>
                  </a:lnTo>
                  <a:lnTo>
                    <a:pt x="444" y="461"/>
                  </a:lnTo>
                  <a:lnTo>
                    <a:pt x="444" y="4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8">
              <a:extLst>
                <a:ext uri="{FF2B5EF4-FFF2-40B4-BE49-F238E27FC236}">
                  <a16:creationId xmlns:a16="http://schemas.microsoft.com/office/drawing/2014/main" id="{CB144505-9871-4E03-BBE3-F7BD8A5E3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1830"/>
              <a:ext cx="460" cy="460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2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5 w 919"/>
                <a:gd name="T11" fmla="*/ 786 h 921"/>
                <a:gd name="T12" fmla="*/ 735 w 919"/>
                <a:gd name="T13" fmla="*/ 830 h 921"/>
                <a:gd name="T14" fmla="*/ 679 w 919"/>
                <a:gd name="T15" fmla="*/ 866 h 921"/>
                <a:gd name="T16" fmla="*/ 618 w 919"/>
                <a:gd name="T17" fmla="*/ 893 h 921"/>
                <a:gd name="T18" fmla="*/ 553 w 919"/>
                <a:gd name="T19" fmla="*/ 912 h 921"/>
                <a:gd name="T20" fmla="*/ 484 w 919"/>
                <a:gd name="T21" fmla="*/ 920 h 921"/>
                <a:gd name="T22" fmla="*/ 437 w 919"/>
                <a:gd name="T23" fmla="*/ 920 h 921"/>
                <a:gd name="T24" fmla="*/ 368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5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6 w 919"/>
                <a:gd name="T37" fmla="*/ 680 h 921"/>
                <a:gd name="T38" fmla="*/ 28 w 919"/>
                <a:gd name="T39" fmla="*/ 619 h 921"/>
                <a:gd name="T40" fmla="*/ 10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10 w 919"/>
                <a:gd name="T47" fmla="*/ 368 h 921"/>
                <a:gd name="T48" fmla="*/ 28 w 919"/>
                <a:gd name="T49" fmla="*/ 302 h 921"/>
                <a:gd name="T50" fmla="*/ 56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5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8 w 919"/>
                <a:gd name="T63" fmla="*/ 11 h 921"/>
                <a:gd name="T64" fmla="*/ 437 w 919"/>
                <a:gd name="T65" fmla="*/ 2 h 921"/>
                <a:gd name="T66" fmla="*/ 484 w 919"/>
                <a:gd name="T67" fmla="*/ 2 h 921"/>
                <a:gd name="T68" fmla="*/ 553 w 919"/>
                <a:gd name="T69" fmla="*/ 11 h 921"/>
                <a:gd name="T70" fmla="*/ 618 w 919"/>
                <a:gd name="T71" fmla="*/ 29 h 921"/>
                <a:gd name="T72" fmla="*/ 679 w 919"/>
                <a:gd name="T73" fmla="*/ 57 h 921"/>
                <a:gd name="T74" fmla="*/ 735 w 919"/>
                <a:gd name="T75" fmla="*/ 93 h 921"/>
                <a:gd name="T76" fmla="*/ 785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2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7" y="509"/>
                  </a:lnTo>
                  <a:lnTo>
                    <a:pt x="915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2" y="619"/>
                  </a:lnTo>
                  <a:lnTo>
                    <a:pt x="884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4" y="700"/>
                  </a:lnTo>
                  <a:lnTo>
                    <a:pt x="841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1" y="770"/>
                  </a:lnTo>
                  <a:lnTo>
                    <a:pt x="785" y="786"/>
                  </a:lnTo>
                  <a:lnTo>
                    <a:pt x="770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8" y="893"/>
                  </a:lnTo>
                  <a:lnTo>
                    <a:pt x="597" y="900"/>
                  </a:lnTo>
                  <a:lnTo>
                    <a:pt x="575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4" y="920"/>
                  </a:lnTo>
                  <a:lnTo>
                    <a:pt x="460" y="921"/>
                  </a:lnTo>
                  <a:lnTo>
                    <a:pt x="460" y="921"/>
                  </a:lnTo>
                  <a:lnTo>
                    <a:pt x="437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8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1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3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9" y="718"/>
                  </a:lnTo>
                  <a:lnTo>
                    <a:pt x="67" y="700"/>
                  </a:lnTo>
                  <a:lnTo>
                    <a:pt x="56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8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10" y="553"/>
                  </a:lnTo>
                  <a:lnTo>
                    <a:pt x="5" y="532"/>
                  </a:lnTo>
                  <a:lnTo>
                    <a:pt x="3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3" y="414"/>
                  </a:lnTo>
                  <a:lnTo>
                    <a:pt x="5" y="391"/>
                  </a:lnTo>
                  <a:lnTo>
                    <a:pt x="10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8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6" y="241"/>
                  </a:lnTo>
                  <a:lnTo>
                    <a:pt x="67" y="223"/>
                  </a:lnTo>
                  <a:lnTo>
                    <a:pt x="79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3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1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8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7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84" y="2"/>
                  </a:lnTo>
                  <a:lnTo>
                    <a:pt x="507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5" y="15"/>
                  </a:lnTo>
                  <a:lnTo>
                    <a:pt x="597" y="21"/>
                  </a:lnTo>
                  <a:lnTo>
                    <a:pt x="618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70" y="120"/>
                  </a:lnTo>
                  <a:lnTo>
                    <a:pt x="785" y="135"/>
                  </a:lnTo>
                  <a:lnTo>
                    <a:pt x="801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1" y="203"/>
                  </a:lnTo>
                  <a:lnTo>
                    <a:pt x="854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4" y="282"/>
                  </a:lnTo>
                  <a:lnTo>
                    <a:pt x="892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5" y="391"/>
                  </a:lnTo>
                  <a:lnTo>
                    <a:pt x="917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Freeform 9">
              <a:extLst>
                <a:ext uri="{FF2B5EF4-FFF2-40B4-BE49-F238E27FC236}">
                  <a16:creationId xmlns:a16="http://schemas.microsoft.com/office/drawing/2014/main" id="{0897A142-5CAE-449D-89BE-EC71D5400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1970"/>
              <a:ext cx="39" cy="99"/>
            </a:xfrm>
            <a:custGeom>
              <a:avLst/>
              <a:gdLst>
                <a:gd name="T0" fmla="*/ 72 w 78"/>
                <a:gd name="T1" fmla="*/ 197 h 197"/>
                <a:gd name="T2" fmla="*/ 72 w 78"/>
                <a:gd name="T3" fmla="*/ 197 h 197"/>
                <a:gd name="T4" fmla="*/ 74 w 78"/>
                <a:gd name="T5" fmla="*/ 197 h 197"/>
                <a:gd name="T6" fmla="*/ 74 w 78"/>
                <a:gd name="T7" fmla="*/ 197 h 197"/>
                <a:gd name="T8" fmla="*/ 76 w 78"/>
                <a:gd name="T9" fmla="*/ 194 h 197"/>
                <a:gd name="T10" fmla="*/ 78 w 78"/>
                <a:gd name="T11" fmla="*/ 191 h 197"/>
                <a:gd name="T12" fmla="*/ 78 w 78"/>
                <a:gd name="T13" fmla="*/ 117 h 197"/>
                <a:gd name="T14" fmla="*/ 78 w 78"/>
                <a:gd name="T15" fmla="*/ 117 h 197"/>
                <a:gd name="T16" fmla="*/ 78 w 78"/>
                <a:gd name="T17" fmla="*/ 103 h 197"/>
                <a:gd name="T18" fmla="*/ 74 w 78"/>
                <a:gd name="T19" fmla="*/ 91 h 197"/>
                <a:gd name="T20" fmla="*/ 71 w 78"/>
                <a:gd name="T21" fmla="*/ 78 h 197"/>
                <a:gd name="T22" fmla="*/ 64 w 78"/>
                <a:gd name="T23" fmla="*/ 64 h 197"/>
                <a:gd name="T24" fmla="*/ 55 w 78"/>
                <a:gd name="T25" fmla="*/ 50 h 197"/>
                <a:gd name="T26" fmla="*/ 43 w 78"/>
                <a:gd name="T27" fmla="*/ 36 h 197"/>
                <a:gd name="T28" fmla="*/ 28 w 78"/>
                <a:gd name="T29" fmla="*/ 19 h 197"/>
                <a:gd name="T30" fmla="*/ 11 w 78"/>
                <a:gd name="T31" fmla="*/ 1 h 197"/>
                <a:gd name="T32" fmla="*/ 11 w 78"/>
                <a:gd name="T33" fmla="*/ 1 h 197"/>
                <a:gd name="T34" fmla="*/ 7 w 78"/>
                <a:gd name="T35" fmla="*/ 0 h 197"/>
                <a:gd name="T36" fmla="*/ 5 w 78"/>
                <a:gd name="T37" fmla="*/ 0 h 197"/>
                <a:gd name="T38" fmla="*/ 5 w 78"/>
                <a:gd name="T39" fmla="*/ 0 h 197"/>
                <a:gd name="T40" fmla="*/ 2 w 78"/>
                <a:gd name="T41" fmla="*/ 2 h 197"/>
                <a:gd name="T42" fmla="*/ 0 w 78"/>
                <a:gd name="T43" fmla="*/ 5 h 197"/>
                <a:gd name="T44" fmla="*/ 0 w 78"/>
                <a:gd name="T45" fmla="*/ 79 h 197"/>
                <a:gd name="T46" fmla="*/ 0 w 78"/>
                <a:gd name="T47" fmla="*/ 79 h 197"/>
                <a:gd name="T48" fmla="*/ 2 w 78"/>
                <a:gd name="T49" fmla="*/ 93 h 197"/>
                <a:gd name="T50" fmla="*/ 4 w 78"/>
                <a:gd name="T51" fmla="*/ 106 h 197"/>
                <a:gd name="T52" fmla="*/ 8 w 78"/>
                <a:gd name="T53" fmla="*/ 118 h 197"/>
                <a:gd name="T54" fmla="*/ 15 w 78"/>
                <a:gd name="T55" fmla="*/ 132 h 197"/>
                <a:gd name="T56" fmla="*/ 25 w 78"/>
                <a:gd name="T57" fmla="*/ 146 h 197"/>
                <a:gd name="T58" fmla="*/ 36 w 78"/>
                <a:gd name="T59" fmla="*/ 161 h 197"/>
                <a:gd name="T60" fmla="*/ 51 w 78"/>
                <a:gd name="T61" fmla="*/ 177 h 197"/>
                <a:gd name="T62" fmla="*/ 68 w 78"/>
                <a:gd name="T63" fmla="*/ 195 h 197"/>
                <a:gd name="T64" fmla="*/ 68 w 78"/>
                <a:gd name="T65" fmla="*/ 195 h 197"/>
                <a:gd name="T66" fmla="*/ 71 w 78"/>
                <a:gd name="T67" fmla="*/ 197 h 197"/>
                <a:gd name="T68" fmla="*/ 72 w 78"/>
                <a:gd name="T69" fmla="*/ 197 h 197"/>
                <a:gd name="T70" fmla="*/ 72 w 78"/>
                <a:gd name="T71" fmla="*/ 197 h 197"/>
                <a:gd name="T72" fmla="*/ 66 w 78"/>
                <a:gd name="T73" fmla="*/ 177 h 197"/>
                <a:gd name="T74" fmla="*/ 66 w 78"/>
                <a:gd name="T75" fmla="*/ 177 h 197"/>
                <a:gd name="T76" fmla="*/ 51 w 78"/>
                <a:gd name="T77" fmla="*/ 161 h 197"/>
                <a:gd name="T78" fmla="*/ 38 w 78"/>
                <a:gd name="T79" fmla="*/ 146 h 197"/>
                <a:gd name="T80" fmla="*/ 29 w 78"/>
                <a:gd name="T81" fmla="*/ 133 h 197"/>
                <a:gd name="T82" fmla="*/ 22 w 78"/>
                <a:gd name="T83" fmla="*/ 121 h 197"/>
                <a:gd name="T84" fmla="*/ 18 w 78"/>
                <a:gd name="T85" fmla="*/ 110 h 197"/>
                <a:gd name="T86" fmla="*/ 14 w 78"/>
                <a:gd name="T87" fmla="*/ 100 h 197"/>
                <a:gd name="T88" fmla="*/ 13 w 78"/>
                <a:gd name="T89" fmla="*/ 89 h 197"/>
                <a:gd name="T90" fmla="*/ 12 w 78"/>
                <a:gd name="T91" fmla="*/ 79 h 197"/>
                <a:gd name="T92" fmla="*/ 12 w 78"/>
                <a:gd name="T93" fmla="*/ 19 h 197"/>
                <a:gd name="T94" fmla="*/ 12 w 78"/>
                <a:gd name="T95" fmla="*/ 19 h 197"/>
                <a:gd name="T96" fmla="*/ 28 w 78"/>
                <a:gd name="T97" fmla="*/ 36 h 197"/>
                <a:gd name="T98" fmla="*/ 40 w 78"/>
                <a:gd name="T99" fmla="*/ 50 h 197"/>
                <a:gd name="T100" fmla="*/ 50 w 78"/>
                <a:gd name="T101" fmla="*/ 64 h 197"/>
                <a:gd name="T102" fmla="*/ 57 w 78"/>
                <a:gd name="T103" fmla="*/ 76 h 197"/>
                <a:gd name="T104" fmla="*/ 61 w 78"/>
                <a:gd name="T105" fmla="*/ 86 h 197"/>
                <a:gd name="T106" fmla="*/ 65 w 78"/>
                <a:gd name="T107" fmla="*/ 96 h 197"/>
                <a:gd name="T108" fmla="*/ 66 w 78"/>
                <a:gd name="T109" fmla="*/ 107 h 197"/>
                <a:gd name="T110" fmla="*/ 66 w 78"/>
                <a:gd name="T111" fmla="*/ 117 h 197"/>
                <a:gd name="T112" fmla="*/ 66 w 78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8" y="191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03"/>
                  </a:lnTo>
                  <a:lnTo>
                    <a:pt x="74" y="91"/>
                  </a:lnTo>
                  <a:lnTo>
                    <a:pt x="71" y="78"/>
                  </a:lnTo>
                  <a:lnTo>
                    <a:pt x="64" y="64"/>
                  </a:lnTo>
                  <a:lnTo>
                    <a:pt x="55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7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0"/>
                  </a:lnTo>
                  <a:lnTo>
                    <a:pt x="14" y="100"/>
                  </a:lnTo>
                  <a:lnTo>
                    <a:pt x="13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8" y="36"/>
                  </a:lnTo>
                  <a:lnTo>
                    <a:pt x="40" y="50"/>
                  </a:lnTo>
                  <a:lnTo>
                    <a:pt x="50" y="64"/>
                  </a:lnTo>
                  <a:lnTo>
                    <a:pt x="57" y="76"/>
                  </a:lnTo>
                  <a:lnTo>
                    <a:pt x="61" y="86"/>
                  </a:lnTo>
                  <a:lnTo>
                    <a:pt x="65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10">
              <a:extLst>
                <a:ext uri="{FF2B5EF4-FFF2-40B4-BE49-F238E27FC236}">
                  <a16:creationId xmlns:a16="http://schemas.microsoft.com/office/drawing/2014/main" id="{D58C4260-7B34-4F0E-8B14-05706CA77E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970"/>
              <a:ext cx="39" cy="99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9 w 77"/>
                <a:gd name="T11" fmla="*/ 195 h 197"/>
                <a:gd name="T12" fmla="*/ 9 w 77"/>
                <a:gd name="T13" fmla="*/ 195 h 197"/>
                <a:gd name="T14" fmla="*/ 28 w 77"/>
                <a:gd name="T15" fmla="*/ 177 h 197"/>
                <a:gd name="T16" fmla="*/ 42 w 77"/>
                <a:gd name="T17" fmla="*/ 161 h 197"/>
                <a:gd name="T18" fmla="*/ 53 w 77"/>
                <a:gd name="T19" fmla="*/ 146 h 197"/>
                <a:gd name="T20" fmla="*/ 62 w 77"/>
                <a:gd name="T21" fmla="*/ 132 h 197"/>
                <a:gd name="T22" fmla="*/ 69 w 77"/>
                <a:gd name="T23" fmla="*/ 118 h 197"/>
                <a:gd name="T24" fmla="*/ 74 w 77"/>
                <a:gd name="T25" fmla="*/ 106 h 197"/>
                <a:gd name="T26" fmla="*/ 76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4 w 77"/>
                <a:gd name="T37" fmla="*/ 0 h 197"/>
                <a:gd name="T38" fmla="*/ 74 w 77"/>
                <a:gd name="T39" fmla="*/ 0 h 197"/>
                <a:gd name="T40" fmla="*/ 70 w 77"/>
                <a:gd name="T41" fmla="*/ 0 h 197"/>
                <a:gd name="T42" fmla="*/ 67 w 77"/>
                <a:gd name="T43" fmla="*/ 1 h 197"/>
                <a:gd name="T44" fmla="*/ 67 w 77"/>
                <a:gd name="T45" fmla="*/ 1 h 197"/>
                <a:gd name="T46" fmla="*/ 50 w 77"/>
                <a:gd name="T47" fmla="*/ 19 h 197"/>
                <a:gd name="T48" fmla="*/ 35 w 77"/>
                <a:gd name="T49" fmla="*/ 36 h 197"/>
                <a:gd name="T50" fmla="*/ 23 w 77"/>
                <a:gd name="T51" fmla="*/ 50 h 197"/>
                <a:gd name="T52" fmla="*/ 14 w 77"/>
                <a:gd name="T53" fmla="*/ 64 h 197"/>
                <a:gd name="T54" fmla="*/ 8 w 77"/>
                <a:gd name="T55" fmla="*/ 78 h 197"/>
                <a:gd name="T56" fmla="*/ 4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2 w 77"/>
                <a:gd name="T73" fmla="*/ 117 h 197"/>
                <a:gd name="T74" fmla="*/ 12 w 77"/>
                <a:gd name="T75" fmla="*/ 117 h 197"/>
                <a:gd name="T76" fmla="*/ 12 w 77"/>
                <a:gd name="T77" fmla="*/ 107 h 197"/>
                <a:gd name="T78" fmla="*/ 13 w 77"/>
                <a:gd name="T79" fmla="*/ 96 h 197"/>
                <a:gd name="T80" fmla="*/ 16 w 77"/>
                <a:gd name="T81" fmla="*/ 86 h 197"/>
                <a:gd name="T82" fmla="*/ 21 w 77"/>
                <a:gd name="T83" fmla="*/ 76 h 197"/>
                <a:gd name="T84" fmla="*/ 28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6 w 77"/>
                <a:gd name="T91" fmla="*/ 19 h 197"/>
                <a:gd name="T92" fmla="*/ 66 w 77"/>
                <a:gd name="T93" fmla="*/ 79 h 197"/>
                <a:gd name="T94" fmla="*/ 66 w 77"/>
                <a:gd name="T95" fmla="*/ 79 h 197"/>
                <a:gd name="T96" fmla="*/ 65 w 77"/>
                <a:gd name="T97" fmla="*/ 89 h 197"/>
                <a:gd name="T98" fmla="*/ 63 w 77"/>
                <a:gd name="T99" fmla="*/ 100 h 197"/>
                <a:gd name="T100" fmla="*/ 60 w 77"/>
                <a:gd name="T101" fmla="*/ 110 h 197"/>
                <a:gd name="T102" fmla="*/ 55 w 77"/>
                <a:gd name="T103" fmla="*/ 121 h 197"/>
                <a:gd name="T104" fmla="*/ 48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2 w 77"/>
                <a:gd name="T111" fmla="*/ 177 h 197"/>
                <a:gd name="T112" fmla="*/ 12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7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8"/>
                  </a:lnTo>
                  <a:lnTo>
                    <a:pt x="74" y="106"/>
                  </a:lnTo>
                  <a:lnTo>
                    <a:pt x="76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50" y="19"/>
                  </a:lnTo>
                  <a:lnTo>
                    <a:pt x="35" y="36"/>
                  </a:lnTo>
                  <a:lnTo>
                    <a:pt x="23" y="50"/>
                  </a:lnTo>
                  <a:lnTo>
                    <a:pt x="14" y="64"/>
                  </a:lnTo>
                  <a:lnTo>
                    <a:pt x="8" y="78"/>
                  </a:lnTo>
                  <a:lnTo>
                    <a:pt x="4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7"/>
                  </a:moveTo>
                  <a:lnTo>
                    <a:pt x="12" y="117"/>
                  </a:lnTo>
                  <a:lnTo>
                    <a:pt x="12" y="107"/>
                  </a:lnTo>
                  <a:lnTo>
                    <a:pt x="13" y="96"/>
                  </a:lnTo>
                  <a:lnTo>
                    <a:pt x="16" y="86"/>
                  </a:lnTo>
                  <a:lnTo>
                    <a:pt x="21" y="76"/>
                  </a:lnTo>
                  <a:lnTo>
                    <a:pt x="28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6" y="19"/>
                  </a:lnTo>
                  <a:lnTo>
                    <a:pt x="66" y="79"/>
                  </a:lnTo>
                  <a:lnTo>
                    <a:pt x="66" y="79"/>
                  </a:lnTo>
                  <a:lnTo>
                    <a:pt x="65" y="89"/>
                  </a:lnTo>
                  <a:lnTo>
                    <a:pt x="63" y="100"/>
                  </a:lnTo>
                  <a:lnTo>
                    <a:pt x="60" y="110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2" y="177"/>
                  </a:lnTo>
                  <a:lnTo>
                    <a:pt x="12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11">
              <a:extLst>
                <a:ext uri="{FF2B5EF4-FFF2-40B4-BE49-F238E27FC236}">
                  <a16:creationId xmlns:a16="http://schemas.microsoft.com/office/drawing/2014/main" id="{97485CB6-45D2-4B02-A04B-05866B5F67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2046"/>
              <a:ext cx="39" cy="9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8 h 198"/>
                <a:gd name="T6" fmla="*/ 74 w 78"/>
                <a:gd name="T7" fmla="*/ 198 h 198"/>
                <a:gd name="T8" fmla="*/ 76 w 78"/>
                <a:gd name="T9" fmla="*/ 195 h 198"/>
                <a:gd name="T10" fmla="*/ 78 w 78"/>
                <a:gd name="T11" fmla="*/ 192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4 h 198"/>
                <a:gd name="T18" fmla="*/ 74 w 78"/>
                <a:gd name="T19" fmla="*/ 92 h 198"/>
                <a:gd name="T20" fmla="*/ 71 w 78"/>
                <a:gd name="T21" fmla="*/ 78 h 198"/>
                <a:gd name="T22" fmla="*/ 64 w 78"/>
                <a:gd name="T23" fmla="*/ 65 h 198"/>
                <a:gd name="T24" fmla="*/ 55 w 78"/>
                <a:gd name="T25" fmla="*/ 51 h 198"/>
                <a:gd name="T26" fmla="*/ 43 w 78"/>
                <a:gd name="T27" fmla="*/ 36 h 198"/>
                <a:gd name="T28" fmla="*/ 28 w 78"/>
                <a:gd name="T29" fmla="*/ 20 h 198"/>
                <a:gd name="T30" fmla="*/ 11 w 78"/>
                <a:gd name="T31" fmla="*/ 2 h 198"/>
                <a:gd name="T32" fmla="*/ 11 w 78"/>
                <a:gd name="T33" fmla="*/ 2 h 198"/>
                <a:gd name="T34" fmla="*/ 7 w 78"/>
                <a:gd name="T35" fmla="*/ 0 h 198"/>
                <a:gd name="T36" fmla="*/ 5 w 78"/>
                <a:gd name="T37" fmla="*/ 0 h 198"/>
                <a:gd name="T38" fmla="*/ 5 w 78"/>
                <a:gd name="T39" fmla="*/ 0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19 h 198"/>
                <a:gd name="T54" fmla="*/ 15 w 78"/>
                <a:gd name="T55" fmla="*/ 132 h 198"/>
                <a:gd name="T56" fmla="*/ 25 w 78"/>
                <a:gd name="T57" fmla="*/ 146 h 198"/>
                <a:gd name="T58" fmla="*/ 36 w 78"/>
                <a:gd name="T59" fmla="*/ 161 h 198"/>
                <a:gd name="T60" fmla="*/ 51 w 78"/>
                <a:gd name="T61" fmla="*/ 178 h 198"/>
                <a:gd name="T62" fmla="*/ 68 w 78"/>
                <a:gd name="T63" fmla="*/ 195 h 198"/>
                <a:gd name="T64" fmla="*/ 68 w 78"/>
                <a:gd name="T65" fmla="*/ 195 h 198"/>
                <a:gd name="T66" fmla="*/ 71 w 78"/>
                <a:gd name="T67" fmla="*/ 198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8 h 198"/>
                <a:gd name="T74" fmla="*/ 66 w 78"/>
                <a:gd name="T75" fmla="*/ 178 h 198"/>
                <a:gd name="T76" fmla="*/ 51 w 78"/>
                <a:gd name="T77" fmla="*/ 161 h 198"/>
                <a:gd name="T78" fmla="*/ 38 w 78"/>
                <a:gd name="T79" fmla="*/ 147 h 198"/>
                <a:gd name="T80" fmla="*/ 29 w 78"/>
                <a:gd name="T81" fmla="*/ 133 h 198"/>
                <a:gd name="T82" fmla="*/ 22 w 78"/>
                <a:gd name="T83" fmla="*/ 121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6 h 198"/>
                <a:gd name="T98" fmla="*/ 40 w 78"/>
                <a:gd name="T99" fmla="*/ 51 h 198"/>
                <a:gd name="T100" fmla="*/ 50 w 78"/>
                <a:gd name="T101" fmla="*/ 64 h 198"/>
                <a:gd name="T102" fmla="*/ 57 w 78"/>
                <a:gd name="T103" fmla="*/ 77 h 198"/>
                <a:gd name="T104" fmla="*/ 61 w 78"/>
                <a:gd name="T105" fmla="*/ 87 h 198"/>
                <a:gd name="T106" fmla="*/ 65 w 78"/>
                <a:gd name="T107" fmla="*/ 97 h 198"/>
                <a:gd name="T108" fmla="*/ 66 w 78"/>
                <a:gd name="T109" fmla="*/ 108 h 198"/>
                <a:gd name="T110" fmla="*/ 66 w 78"/>
                <a:gd name="T111" fmla="*/ 118 h 198"/>
                <a:gd name="T112" fmla="*/ 66 w 78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4"/>
                  </a:lnTo>
                  <a:lnTo>
                    <a:pt x="74" y="92"/>
                  </a:lnTo>
                  <a:lnTo>
                    <a:pt x="71" y="78"/>
                  </a:lnTo>
                  <a:lnTo>
                    <a:pt x="64" y="65"/>
                  </a:lnTo>
                  <a:lnTo>
                    <a:pt x="55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19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8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6"/>
                  </a:lnTo>
                  <a:lnTo>
                    <a:pt x="40" y="51"/>
                  </a:lnTo>
                  <a:lnTo>
                    <a:pt x="50" y="64"/>
                  </a:lnTo>
                  <a:lnTo>
                    <a:pt x="57" y="77"/>
                  </a:lnTo>
                  <a:lnTo>
                    <a:pt x="61" y="87"/>
                  </a:lnTo>
                  <a:lnTo>
                    <a:pt x="65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2">
              <a:extLst>
                <a:ext uri="{FF2B5EF4-FFF2-40B4-BE49-F238E27FC236}">
                  <a16:creationId xmlns:a16="http://schemas.microsoft.com/office/drawing/2014/main" id="{BAD9F7B1-6CAB-4FE3-B65B-B22A56E45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2046"/>
              <a:ext cx="39" cy="9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9 w 77"/>
                <a:gd name="T11" fmla="*/ 195 h 198"/>
                <a:gd name="T12" fmla="*/ 9 w 77"/>
                <a:gd name="T13" fmla="*/ 195 h 198"/>
                <a:gd name="T14" fmla="*/ 28 w 77"/>
                <a:gd name="T15" fmla="*/ 178 h 198"/>
                <a:gd name="T16" fmla="*/ 42 w 77"/>
                <a:gd name="T17" fmla="*/ 161 h 198"/>
                <a:gd name="T18" fmla="*/ 53 w 77"/>
                <a:gd name="T19" fmla="*/ 146 h 198"/>
                <a:gd name="T20" fmla="*/ 62 w 77"/>
                <a:gd name="T21" fmla="*/ 132 h 198"/>
                <a:gd name="T22" fmla="*/ 69 w 77"/>
                <a:gd name="T23" fmla="*/ 119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0 h 198"/>
                <a:gd name="T38" fmla="*/ 74 w 77"/>
                <a:gd name="T39" fmla="*/ 0 h 198"/>
                <a:gd name="T40" fmla="*/ 70 w 77"/>
                <a:gd name="T41" fmla="*/ 0 h 198"/>
                <a:gd name="T42" fmla="*/ 67 w 77"/>
                <a:gd name="T43" fmla="*/ 2 h 198"/>
                <a:gd name="T44" fmla="*/ 67 w 77"/>
                <a:gd name="T45" fmla="*/ 2 h 198"/>
                <a:gd name="T46" fmla="*/ 50 w 77"/>
                <a:gd name="T47" fmla="*/ 20 h 198"/>
                <a:gd name="T48" fmla="*/ 35 w 77"/>
                <a:gd name="T49" fmla="*/ 36 h 198"/>
                <a:gd name="T50" fmla="*/ 23 w 77"/>
                <a:gd name="T51" fmla="*/ 51 h 198"/>
                <a:gd name="T52" fmla="*/ 14 w 77"/>
                <a:gd name="T53" fmla="*/ 65 h 198"/>
                <a:gd name="T54" fmla="*/ 8 w 77"/>
                <a:gd name="T55" fmla="*/ 78 h 198"/>
                <a:gd name="T56" fmla="*/ 4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8 h 198"/>
                <a:gd name="T78" fmla="*/ 13 w 77"/>
                <a:gd name="T79" fmla="*/ 97 h 198"/>
                <a:gd name="T80" fmla="*/ 16 w 77"/>
                <a:gd name="T81" fmla="*/ 87 h 198"/>
                <a:gd name="T82" fmla="*/ 21 w 77"/>
                <a:gd name="T83" fmla="*/ 77 h 198"/>
                <a:gd name="T84" fmla="*/ 28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1 h 198"/>
                <a:gd name="T104" fmla="*/ 48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2 w 77"/>
                <a:gd name="T111" fmla="*/ 178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8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9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50" y="20"/>
                  </a:lnTo>
                  <a:lnTo>
                    <a:pt x="35" y="36"/>
                  </a:lnTo>
                  <a:lnTo>
                    <a:pt x="23" y="51"/>
                  </a:lnTo>
                  <a:lnTo>
                    <a:pt x="14" y="65"/>
                  </a:lnTo>
                  <a:lnTo>
                    <a:pt x="8" y="78"/>
                  </a:lnTo>
                  <a:lnTo>
                    <a:pt x="4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8"/>
                  </a:lnTo>
                  <a:lnTo>
                    <a:pt x="13" y="97"/>
                  </a:lnTo>
                  <a:lnTo>
                    <a:pt x="16" y="87"/>
                  </a:lnTo>
                  <a:lnTo>
                    <a:pt x="21" y="77"/>
                  </a:lnTo>
                  <a:lnTo>
                    <a:pt x="28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2" y="178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3">
              <a:extLst>
                <a:ext uri="{FF2B5EF4-FFF2-40B4-BE49-F238E27FC236}">
                  <a16:creationId xmlns:a16="http://schemas.microsoft.com/office/drawing/2014/main" id="{095BF4E6-81FB-465D-90C9-F4D87CAC1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2121"/>
              <a:ext cx="39" cy="99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7 h 198"/>
                <a:gd name="T6" fmla="*/ 74 w 78"/>
                <a:gd name="T7" fmla="*/ 197 h 198"/>
                <a:gd name="T8" fmla="*/ 76 w 78"/>
                <a:gd name="T9" fmla="*/ 195 h 198"/>
                <a:gd name="T10" fmla="*/ 78 w 78"/>
                <a:gd name="T11" fmla="*/ 193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5 h 198"/>
                <a:gd name="T18" fmla="*/ 74 w 78"/>
                <a:gd name="T19" fmla="*/ 91 h 198"/>
                <a:gd name="T20" fmla="*/ 71 w 78"/>
                <a:gd name="T21" fmla="*/ 79 h 198"/>
                <a:gd name="T22" fmla="*/ 64 w 78"/>
                <a:gd name="T23" fmla="*/ 66 h 198"/>
                <a:gd name="T24" fmla="*/ 55 w 78"/>
                <a:gd name="T25" fmla="*/ 52 h 198"/>
                <a:gd name="T26" fmla="*/ 43 w 78"/>
                <a:gd name="T27" fmla="*/ 37 h 198"/>
                <a:gd name="T28" fmla="*/ 28 w 78"/>
                <a:gd name="T29" fmla="*/ 21 h 198"/>
                <a:gd name="T30" fmla="*/ 11 w 78"/>
                <a:gd name="T31" fmla="*/ 3 h 198"/>
                <a:gd name="T32" fmla="*/ 11 w 78"/>
                <a:gd name="T33" fmla="*/ 3 h 198"/>
                <a:gd name="T34" fmla="*/ 7 w 78"/>
                <a:gd name="T35" fmla="*/ 0 h 198"/>
                <a:gd name="T36" fmla="*/ 5 w 78"/>
                <a:gd name="T37" fmla="*/ 1 h 198"/>
                <a:gd name="T38" fmla="*/ 5 w 78"/>
                <a:gd name="T39" fmla="*/ 1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20 h 198"/>
                <a:gd name="T54" fmla="*/ 15 w 78"/>
                <a:gd name="T55" fmla="*/ 133 h 198"/>
                <a:gd name="T56" fmla="*/ 25 w 78"/>
                <a:gd name="T57" fmla="*/ 147 h 198"/>
                <a:gd name="T58" fmla="*/ 36 w 78"/>
                <a:gd name="T59" fmla="*/ 162 h 198"/>
                <a:gd name="T60" fmla="*/ 51 w 78"/>
                <a:gd name="T61" fmla="*/ 178 h 198"/>
                <a:gd name="T62" fmla="*/ 68 w 78"/>
                <a:gd name="T63" fmla="*/ 196 h 198"/>
                <a:gd name="T64" fmla="*/ 68 w 78"/>
                <a:gd name="T65" fmla="*/ 196 h 198"/>
                <a:gd name="T66" fmla="*/ 71 w 78"/>
                <a:gd name="T67" fmla="*/ 197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9 h 198"/>
                <a:gd name="T74" fmla="*/ 66 w 78"/>
                <a:gd name="T75" fmla="*/ 179 h 198"/>
                <a:gd name="T76" fmla="*/ 51 w 78"/>
                <a:gd name="T77" fmla="*/ 162 h 198"/>
                <a:gd name="T78" fmla="*/ 38 w 78"/>
                <a:gd name="T79" fmla="*/ 147 h 198"/>
                <a:gd name="T80" fmla="*/ 29 w 78"/>
                <a:gd name="T81" fmla="*/ 134 h 198"/>
                <a:gd name="T82" fmla="*/ 22 w 78"/>
                <a:gd name="T83" fmla="*/ 122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7 h 198"/>
                <a:gd name="T98" fmla="*/ 40 w 78"/>
                <a:gd name="T99" fmla="*/ 52 h 198"/>
                <a:gd name="T100" fmla="*/ 50 w 78"/>
                <a:gd name="T101" fmla="*/ 65 h 198"/>
                <a:gd name="T102" fmla="*/ 57 w 78"/>
                <a:gd name="T103" fmla="*/ 76 h 198"/>
                <a:gd name="T104" fmla="*/ 61 w 78"/>
                <a:gd name="T105" fmla="*/ 88 h 198"/>
                <a:gd name="T106" fmla="*/ 65 w 78"/>
                <a:gd name="T107" fmla="*/ 98 h 198"/>
                <a:gd name="T108" fmla="*/ 66 w 78"/>
                <a:gd name="T109" fmla="*/ 107 h 198"/>
                <a:gd name="T110" fmla="*/ 66 w 78"/>
                <a:gd name="T111" fmla="*/ 118 h 198"/>
                <a:gd name="T112" fmla="*/ 66 w 78"/>
                <a:gd name="T113" fmla="*/ 1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5"/>
                  </a:lnTo>
                  <a:lnTo>
                    <a:pt x="78" y="193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5"/>
                  </a:lnTo>
                  <a:lnTo>
                    <a:pt x="74" y="91"/>
                  </a:lnTo>
                  <a:lnTo>
                    <a:pt x="71" y="79"/>
                  </a:lnTo>
                  <a:lnTo>
                    <a:pt x="64" y="66"/>
                  </a:lnTo>
                  <a:lnTo>
                    <a:pt x="55" y="52"/>
                  </a:lnTo>
                  <a:lnTo>
                    <a:pt x="43" y="37"/>
                  </a:lnTo>
                  <a:lnTo>
                    <a:pt x="28" y="2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20"/>
                  </a:lnTo>
                  <a:lnTo>
                    <a:pt x="15" y="133"/>
                  </a:lnTo>
                  <a:lnTo>
                    <a:pt x="25" y="147"/>
                  </a:lnTo>
                  <a:lnTo>
                    <a:pt x="36" y="162"/>
                  </a:lnTo>
                  <a:lnTo>
                    <a:pt x="51" y="178"/>
                  </a:lnTo>
                  <a:lnTo>
                    <a:pt x="68" y="196"/>
                  </a:lnTo>
                  <a:lnTo>
                    <a:pt x="68" y="196"/>
                  </a:lnTo>
                  <a:lnTo>
                    <a:pt x="71" y="197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9"/>
                  </a:moveTo>
                  <a:lnTo>
                    <a:pt x="66" y="179"/>
                  </a:lnTo>
                  <a:lnTo>
                    <a:pt x="51" y="162"/>
                  </a:lnTo>
                  <a:lnTo>
                    <a:pt x="38" y="147"/>
                  </a:lnTo>
                  <a:lnTo>
                    <a:pt x="29" y="134"/>
                  </a:lnTo>
                  <a:lnTo>
                    <a:pt x="22" y="122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7"/>
                  </a:lnTo>
                  <a:lnTo>
                    <a:pt x="40" y="52"/>
                  </a:lnTo>
                  <a:lnTo>
                    <a:pt x="50" y="65"/>
                  </a:lnTo>
                  <a:lnTo>
                    <a:pt x="57" y="76"/>
                  </a:lnTo>
                  <a:lnTo>
                    <a:pt x="61" y="88"/>
                  </a:lnTo>
                  <a:lnTo>
                    <a:pt x="65" y="98"/>
                  </a:lnTo>
                  <a:lnTo>
                    <a:pt x="66" y="107"/>
                  </a:lnTo>
                  <a:lnTo>
                    <a:pt x="66" y="118"/>
                  </a:lnTo>
                  <a:lnTo>
                    <a:pt x="66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4">
              <a:extLst>
                <a:ext uri="{FF2B5EF4-FFF2-40B4-BE49-F238E27FC236}">
                  <a16:creationId xmlns:a16="http://schemas.microsoft.com/office/drawing/2014/main" id="{4638DC73-744E-426E-8A25-231F11170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2121"/>
              <a:ext cx="39" cy="99"/>
            </a:xfrm>
            <a:custGeom>
              <a:avLst/>
              <a:gdLst>
                <a:gd name="T0" fmla="*/ 4 w 77"/>
                <a:gd name="T1" fmla="*/ 197 h 198"/>
                <a:gd name="T2" fmla="*/ 4 w 77"/>
                <a:gd name="T3" fmla="*/ 197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7 h 198"/>
                <a:gd name="T10" fmla="*/ 9 w 77"/>
                <a:gd name="T11" fmla="*/ 196 h 198"/>
                <a:gd name="T12" fmla="*/ 9 w 77"/>
                <a:gd name="T13" fmla="*/ 196 h 198"/>
                <a:gd name="T14" fmla="*/ 28 w 77"/>
                <a:gd name="T15" fmla="*/ 178 h 198"/>
                <a:gd name="T16" fmla="*/ 42 w 77"/>
                <a:gd name="T17" fmla="*/ 162 h 198"/>
                <a:gd name="T18" fmla="*/ 53 w 77"/>
                <a:gd name="T19" fmla="*/ 147 h 198"/>
                <a:gd name="T20" fmla="*/ 62 w 77"/>
                <a:gd name="T21" fmla="*/ 133 h 198"/>
                <a:gd name="T22" fmla="*/ 69 w 77"/>
                <a:gd name="T23" fmla="*/ 120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1 h 198"/>
                <a:gd name="T38" fmla="*/ 74 w 77"/>
                <a:gd name="T39" fmla="*/ 1 h 198"/>
                <a:gd name="T40" fmla="*/ 70 w 77"/>
                <a:gd name="T41" fmla="*/ 0 h 198"/>
                <a:gd name="T42" fmla="*/ 67 w 77"/>
                <a:gd name="T43" fmla="*/ 3 h 198"/>
                <a:gd name="T44" fmla="*/ 67 w 77"/>
                <a:gd name="T45" fmla="*/ 3 h 198"/>
                <a:gd name="T46" fmla="*/ 50 w 77"/>
                <a:gd name="T47" fmla="*/ 21 h 198"/>
                <a:gd name="T48" fmla="*/ 35 w 77"/>
                <a:gd name="T49" fmla="*/ 37 h 198"/>
                <a:gd name="T50" fmla="*/ 23 w 77"/>
                <a:gd name="T51" fmla="*/ 52 h 198"/>
                <a:gd name="T52" fmla="*/ 14 w 77"/>
                <a:gd name="T53" fmla="*/ 66 h 198"/>
                <a:gd name="T54" fmla="*/ 8 w 77"/>
                <a:gd name="T55" fmla="*/ 79 h 198"/>
                <a:gd name="T56" fmla="*/ 4 w 77"/>
                <a:gd name="T57" fmla="*/ 91 h 198"/>
                <a:gd name="T58" fmla="*/ 1 w 77"/>
                <a:gd name="T59" fmla="*/ 105 h 198"/>
                <a:gd name="T60" fmla="*/ 0 w 77"/>
                <a:gd name="T61" fmla="*/ 118 h 198"/>
                <a:gd name="T62" fmla="*/ 0 w 77"/>
                <a:gd name="T63" fmla="*/ 193 h 198"/>
                <a:gd name="T64" fmla="*/ 0 w 77"/>
                <a:gd name="T65" fmla="*/ 193 h 198"/>
                <a:gd name="T66" fmla="*/ 1 w 77"/>
                <a:gd name="T67" fmla="*/ 195 h 198"/>
                <a:gd name="T68" fmla="*/ 4 w 77"/>
                <a:gd name="T69" fmla="*/ 197 h 198"/>
                <a:gd name="T70" fmla="*/ 4 w 77"/>
                <a:gd name="T71" fmla="*/ 197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7 h 198"/>
                <a:gd name="T78" fmla="*/ 13 w 77"/>
                <a:gd name="T79" fmla="*/ 98 h 198"/>
                <a:gd name="T80" fmla="*/ 16 w 77"/>
                <a:gd name="T81" fmla="*/ 88 h 198"/>
                <a:gd name="T82" fmla="*/ 21 w 77"/>
                <a:gd name="T83" fmla="*/ 76 h 198"/>
                <a:gd name="T84" fmla="*/ 28 w 77"/>
                <a:gd name="T85" fmla="*/ 65 h 198"/>
                <a:gd name="T86" fmla="*/ 38 w 77"/>
                <a:gd name="T87" fmla="*/ 52 h 198"/>
                <a:gd name="T88" fmla="*/ 50 w 77"/>
                <a:gd name="T89" fmla="*/ 37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2 h 198"/>
                <a:gd name="T104" fmla="*/ 48 w 77"/>
                <a:gd name="T105" fmla="*/ 134 h 198"/>
                <a:gd name="T106" fmla="*/ 39 w 77"/>
                <a:gd name="T107" fmla="*/ 147 h 198"/>
                <a:gd name="T108" fmla="*/ 27 w 77"/>
                <a:gd name="T109" fmla="*/ 162 h 198"/>
                <a:gd name="T110" fmla="*/ 12 w 77"/>
                <a:gd name="T111" fmla="*/ 179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7"/>
                  </a:moveTo>
                  <a:lnTo>
                    <a:pt x="4" y="197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9" y="196"/>
                  </a:lnTo>
                  <a:lnTo>
                    <a:pt x="28" y="178"/>
                  </a:lnTo>
                  <a:lnTo>
                    <a:pt x="42" y="162"/>
                  </a:lnTo>
                  <a:lnTo>
                    <a:pt x="53" y="147"/>
                  </a:lnTo>
                  <a:lnTo>
                    <a:pt x="62" y="133"/>
                  </a:lnTo>
                  <a:lnTo>
                    <a:pt x="69" y="120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1"/>
                  </a:lnTo>
                  <a:lnTo>
                    <a:pt x="74" y="1"/>
                  </a:lnTo>
                  <a:lnTo>
                    <a:pt x="70" y="0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50" y="21"/>
                  </a:lnTo>
                  <a:lnTo>
                    <a:pt x="35" y="37"/>
                  </a:lnTo>
                  <a:lnTo>
                    <a:pt x="23" y="52"/>
                  </a:lnTo>
                  <a:lnTo>
                    <a:pt x="14" y="66"/>
                  </a:lnTo>
                  <a:lnTo>
                    <a:pt x="8" y="79"/>
                  </a:lnTo>
                  <a:lnTo>
                    <a:pt x="4" y="91"/>
                  </a:lnTo>
                  <a:lnTo>
                    <a:pt x="1" y="105"/>
                  </a:lnTo>
                  <a:lnTo>
                    <a:pt x="0" y="11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1" y="195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7"/>
                  </a:lnTo>
                  <a:lnTo>
                    <a:pt x="13" y="98"/>
                  </a:lnTo>
                  <a:lnTo>
                    <a:pt x="16" y="88"/>
                  </a:lnTo>
                  <a:lnTo>
                    <a:pt x="21" y="76"/>
                  </a:lnTo>
                  <a:lnTo>
                    <a:pt x="28" y="65"/>
                  </a:lnTo>
                  <a:lnTo>
                    <a:pt x="38" y="52"/>
                  </a:lnTo>
                  <a:lnTo>
                    <a:pt x="50" y="37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2"/>
                  </a:lnTo>
                  <a:lnTo>
                    <a:pt x="48" y="134"/>
                  </a:lnTo>
                  <a:lnTo>
                    <a:pt x="39" y="147"/>
                  </a:lnTo>
                  <a:lnTo>
                    <a:pt x="27" y="162"/>
                  </a:lnTo>
                  <a:lnTo>
                    <a:pt x="12" y="179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15">
              <a:extLst>
                <a:ext uri="{FF2B5EF4-FFF2-40B4-BE49-F238E27FC236}">
                  <a16:creationId xmlns:a16="http://schemas.microsoft.com/office/drawing/2014/main" id="{E97DCFEC-3F2C-405A-A4EA-44A0E1B8D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" y="2000"/>
              <a:ext cx="5" cy="281"/>
            </a:xfrm>
            <a:custGeom>
              <a:avLst/>
              <a:gdLst>
                <a:gd name="T0" fmla="*/ 12 w 12"/>
                <a:gd name="T1" fmla="*/ 6 h 564"/>
                <a:gd name="T2" fmla="*/ 12 w 12"/>
                <a:gd name="T3" fmla="*/ 564 h 564"/>
                <a:gd name="T4" fmla="*/ 12 w 12"/>
                <a:gd name="T5" fmla="*/ 564 h 564"/>
                <a:gd name="T6" fmla="*/ 0 w 12"/>
                <a:gd name="T7" fmla="*/ 561 h 564"/>
                <a:gd name="T8" fmla="*/ 0 w 12"/>
                <a:gd name="T9" fmla="*/ 6 h 564"/>
                <a:gd name="T10" fmla="*/ 0 w 12"/>
                <a:gd name="T11" fmla="*/ 6 h 564"/>
                <a:gd name="T12" fmla="*/ 1 w 12"/>
                <a:gd name="T13" fmla="*/ 4 h 564"/>
                <a:gd name="T14" fmla="*/ 2 w 12"/>
                <a:gd name="T15" fmla="*/ 1 h 564"/>
                <a:gd name="T16" fmla="*/ 4 w 12"/>
                <a:gd name="T17" fmla="*/ 0 h 564"/>
                <a:gd name="T18" fmla="*/ 6 w 12"/>
                <a:gd name="T19" fmla="*/ 0 h 564"/>
                <a:gd name="T20" fmla="*/ 6 w 12"/>
                <a:gd name="T21" fmla="*/ 0 h 564"/>
                <a:gd name="T22" fmla="*/ 8 w 12"/>
                <a:gd name="T23" fmla="*/ 0 h 564"/>
                <a:gd name="T24" fmla="*/ 10 w 12"/>
                <a:gd name="T25" fmla="*/ 1 h 564"/>
                <a:gd name="T26" fmla="*/ 12 w 12"/>
                <a:gd name="T27" fmla="*/ 4 h 564"/>
                <a:gd name="T28" fmla="*/ 12 w 12"/>
                <a:gd name="T29" fmla="*/ 6 h 564"/>
                <a:gd name="T30" fmla="*/ 12 w 12"/>
                <a:gd name="T31" fmla="*/ 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564">
                  <a:moveTo>
                    <a:pt x="12" y="6"/>
                  </a:moveTo>
                  <a:lnTo>
                    <a:pt x="12" y="564"/>
                  </a:lnTo>
                  <a:lnTo>
                    <a:pt x="12" y="564"/>
                  </a:lnTo>
                  <a:lnTo>
                    <a:pt x="0" y="56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6">
              <a:extLst>
                <a:ext uri="{FF2B5EF4-FFF2-40B4-BE49-F238E27FC236}">
                  <a16:creationId xmlns:a16="http://schemas.microsoft.com/office/drawing/2014/main" id="{DAD9942F-A9A0-4403-AF76-074F48BCB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1861"/>
              <a:ext cx="38" cy="99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6 h 197"/>
                <a:gd name="T6" fmla="*/ 74 w 77"/>
                <a:gd name="T7" fmla="*/ 196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0 h 197"/>
                <a:gd name="T20" fmla="*/ 69 w 77"/>
                <a:gd name="T21" fmla="*/ 77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5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4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2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1 h 197"/>
                <a:gd name="T56" fmla="*/ 23 w 77"/>
                <a:gd name="T57" fmla="*/ 145 h 197"/>
                <a:gd name="T58" fmla="*/ 35 w 77"/>
                <a:gd name="T59" fmla="*/ 160 h 197"/>
                <a:gd name="T60" fmla="*/ 50 w 77"/>
                <a:gd name="T61" fmla="*/ 176 h 197"/>
                <a:gd name="T62" fmla="*/ 67 w 77"/>
                <a:gd name="T63" fmla="*/ 194 h 197"/>
                <a:gd name="T64" fmla="*/ 67 w 77"/>
                <a:gd name="T65" fmla="*/ 194 h 197"/>
                <a:gd name="T66" fmla="*/ 69 w 77"/>
                <a:gd name="T67" fmla="*/ 196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0 h 197"/>
                <a:gd name="T78" fmla="*/ 38 w 77"/>
                <a:gd name="T79" fmla="*/ 145 h 197"/>
                <a:gd name="T80" fmla="*/ 29 w 77"/>
                <a:gd name="T81" fmla="*/ 132 h 197"/>
                <a:gd name="T82" fmla="*/ 22 w 77"/>
                <a:gd name="T83" fmla="*/ 121 h 197"/>
                <a:gd name="T84" fmla="*/ 16 w 77"/>
                <a:gd name="T85" fmla="*/ 109 h 197"/>
                <a:gd name="T86" fmla="*/ 14 w 77"/>
                <a:gd name="T87" fmla="*/ 99 h 197"/>
                <a:gd name="T88" fmla="*/ 12 w 77"/>
                <a:gd name="T89" fmla="*/ 88 h 197"/>
                <a:gd name="T90" fmla="*/ 12 w 77"/>
                <a:gd name="T91" fmla="*/ 79 h 197"/>
                <a:gd name="T92" fmla="*/ 12 w 77"/>
                <a:gd name="T93" fmla="*/ 18 h 197"/>
                <a:gd name="T94" fmla="*/ 12 w 77"/>
                <a:gd name="T95" fmla="*/ 18 h 197"/>
                <a:gd name="T96" fmla="*/ 27 w 77"/>
                <a:gd name="T97" fmla="*/ 35 h 197"/>
                <a:gd name="T98" fmla="*/ 39 w 77"/>
                <a:gd name="T99" fmla="*/ 50 h 197"/>
                <a:gd name="T100" fmla="*/ 49 w 77"/>
                <a:gd name="T101" fmla="*/ 63 h 197"/>
                <a:gd name="T102" fmla="*/ 55 w 77"/>
                <a:gd name="T103" fmla="*/ 75 h 197"/>
                <a:gd name="T104" fmla="*/ 61 w 77"/>
                <a:gd name="T105" fmla="*/ 86 h 197"/>
                <a:gd name="T106" fmla="*/ 64 w 77"/>
                <a:gd name="T107" fmla="*/ 97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0"/>
                  </a:lnTo>
                  <a:lnTo>
                    <a:pt x="69" y="77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5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2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1"/>
                  </a:lnTo>
                  <a:lnTo>
                    <a:pt x="23" y="145"/>
                  </a:lnTo>
                  <a:lnTo>
                    <a:pt x="35" y="160"/>
                  </a:lnTo>
                  <a:lnTo>
                    <a:pt x="50" y="176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9" y="196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0"/>
                  </a:lnTo>
                  <a:lnTo>
                    <a:pt x="38" y="145"/>
                  </a:lnTo>
                  <a:lnTo>
                    <a:pt x="29" y="132"/>
                  </a:lnTo>
                  <a:lnTo>
                    <a:pt x="22" y="121"/>
                  </a:lnTo>
                  <a:lnTo>
                    <a:pt x="16" y="109"/>
                  </a:lnTo>
                  <a:lnTo>
                    <a:pt x="14" y="99"/>
                  </a:lnTo>
                  <a:lnTo>
                    <a:pt x="12" y="88"/>
                  </a:lnTo>
                  <a:lnTo>
                    <a:pt x="12" y="79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7" y="35"/>
                  </a:lnTo>
                  <a:lnTo>
                    <a:pt x="39" y="50"/>
                  </a:lnTo>
                  <a:lnTo>
                    <a:pt x="49" y="63"/>
                  </a:lnTo>
                  <a:lnTo>
                    <a:pt x="55" y="75"/>
                  </a:lnTo>
                  <a:lnTo>
                    <a:pt x="61" y="86"/>
                  </a:lnTo>
                  <a:lnTo>
                    <a:pt x="64" y="97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7">
              <a:extLst>
                <a:ext uri="{FF2B5EF4-FFF2-40B4-BE49-F238E27FC236}">
                  <a16:creationId xmlns:a16="http://schemas.microsoft.com/office/drawing/2014/main" id="{BF445E1A-4ABA-4C7C-B386-F69373206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1861"/>
              <a:ext cx="38" cy="99"/>
            </a:xfrm>
            <a:custGeom>
              <a:avLst/>
              <a:gdLst>
                <a:gd name="T0" fmla="*/ 4 w 77"/>
                <a:gd name="T1" fmla="*/ 196 h 197"/>
                <a:gd name="T2" fmla="*/ 4 w 77"/>
                <a:gd name="T3" fmla="*/ 196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6 h 197"/>
                <a:gd name="T10" fmla="*/ 10 w 77"/>
                <a:gd name="T11" fmla="*/ 194 h 197"/>
                <a:gd name="T12" fmla="*/ 10 w 77"/>
                <a:gd name="T13" fmla="*/ 194 h 197"/>
                <a:gd name="T14" fmla="*/ 27 w 77"/>
                <a:gd name="T15" fmla="*/ 176 h 197"/>
                <a:gd name="T16" fmla="*/ 42 w 77"/>
                <a:gd name="T17" fmla="*/ 160 h 197"/>
                <a:gd name="T18" fmla="*/ 54 w 77"/>
                <a:gd name="T19" fmla="*/ 145 h 197"/>
                <a:gd name="T20" fmla="*/ 63 w 77"/>
                <a:gd name="T21" fmla="*/ 131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2 h 197"/>
                <a:gd name="T28" fmla="*/ 77 w 77"/>
                <a:gd name="T29" fmla="*/ 79 h 197"/>
                <a:gd name="T30" fmla="*/ 77 w 77"/>
                <a:gd name="T31" fmla="*/ 4 h 197"/>
                <a:gd name="T32" fmla="*/ 77 w 77"/>
                <a:gd name="T33" fmla="*/ 4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5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7 h 197"/>
                <a:gd name="T56" fmla="*/ 3 w 77"/>
                <a:gd name="T57" fmla="*/ 90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6 h 197"/>
                <a:gd name="T70" fmla="*/ 4 w 77"/>
                <a:gd name="T71" fmla="*/ 196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7 h 197"/>
                <a:gd name="T80" fmla="*/ 17 w 77"/>
                <a:gd name="T81" fmla="*/ 86 h 197"/>
                <a:gd name="T82" fmla="*/ 22 w 77"/>
                <a:gd name="T83" fmla="*/ 75 h 197"/>
                <a:gd name="T84" fmla="*/ 29 w 77"/>
                <a:gd name="T85" fmla="*/ 63 h 197"/>
                <a:gd name="T86" fmla="*/ 38 w 77"/>
                <a:gd name="T87" fmla="*/ 50 h 197"/>
                <a:gd name="T88" fmla="*/ 50 w 77"/>
                <a:gd name="T89" fmla="*/ 35 h 197"/>
                <a:gd name="T90" fmla="*/ 65 w 77"/>
                <a:gd name="T91" fmla="*/ 18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8 h 197"/>
                <a:gd name="T98" fmla="*/ 64 w 77"/>
                <a:gd name="T99" fmla="*/ 99 h 197"/>
                <a:gd name="T100" fmla="*/ 61 w 77"/>
                <a:gd name="T101" fmla="*/ 109 h 197"/>
                <a:gd name="T102" fmla="*/ 56 w 77"/>
                <a:gd name="T103" fmla="*/ 121 h 197"/>
                <a:gd name="T104" fmla="*/ 49 w 77"/>
                <a:gd name="T105" fmla="*/ 132 h 197"/>
                <a:gd name="T106" fmla="*/ 39 w 77"/>
                <a:gd name="T107" fmla="*/ 145 h 197"/>
                <a:gd name="T108" fmla="*/ 27 w 77"/>
                <a:gd name="T109" fmla="*/ 160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6"/>
                  </a:moveTo>
                  <a:lnTo>
                    <a:pt x="4" y="196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27" y="176"/>
                  </a:lnTo>
                  <a:lnTo>
                    <a:pt x="42" y="160"/>
                  </a:lnTo>
                  <a:lnTo>
                    <a:pt x="54" y="145"/>
                  </a:lnTo>
                  <a:lnTo>
                    <a:pt x="63" y="131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2"/>
                  </a:lnTo>
                  <a:lnTo>
                    <a:pt x="77" y="79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5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7"/>
                  </a:lnTo>
                  <a:lnTo>
                    <a:pt x="3" y="90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6"/>
                  </a:lnTo>
                  <a:lnTo>
                    <a:pt x="4" y="196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7"/>
                  </a:lnTo>
                  <a:lnTo>
                    <a:pt x="17" y="86"/>
                  </a:lnTo>
                  <a:lnTo>
                    <a:pt x="22" y="75"/>
                  </a:lnTo>
                  <a:lnTo>
                    <a:pt x="29" y="63"/>
                  </a:lnTo>
                  <a:lnTo>
                    <a:pt x="38" y="50"/>
                  </a:lnTo>
                  <a:lnTo>
                    <a:pt x="50" y="35"/>
                  </a:lnTo>
                  <a:lnTo>
                    <a:pt x="65" y="18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8"/>
                  </a:lnTo>
                  <a:lnTo>
                    <a:pt x="64" y="99"/>
                  </a:lnTo>
                  <a:lnTo>
                    <a:pt x="61" y="109"/>
                  </a:lnTo>
                  <a:lnTo>
                    <a:pt x="56" y="121"/>
                  </a:lnTo>
                  <a:lnTo>
                    <a:pt x="49" y="132"/>
                  </a:lnTo>
                  <a:lnTo>
                    <a:pt x="39" y="145"/>
                  </a:lnTo>
                  <a:lnTo>
                    <a:pt x="27" y="160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8">
              <a:extLst>
                <a:ext uri="{FF2B5EF4-FFF2-40B4-BE49-F238E27FC236}">
                  <a16:creationId xmlns:a16="http://schemas.microsoft.com/office/drawing/2014/main" id="{6DA5E221-ACCE-47D5-B880-5449CFC0A5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1936"/>
              <a:ext cx="38" cy="99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7 h 197"/>
                <a:gd name="T6" fmla="*/ 74 w 77"/>
                <a:gd name="T7" fmla="*/ 197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1 h 197"/>
                <a:gd name="T20" fmla="*/ 69 w 77"/>
                <a:gd name="T21" fmla="*/ 78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6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5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3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2 h 197"/>
                <a:gd name="T56" fmla="*/ 23 w 77"/>
                <a:gd name="T57" fmla="*/ 146 h 197"/>
                <a:gd name="T58" fmla="*/ 35 w 77"/>
                <a:gd name="T59" fmla="*/ 161 h 197"/>
                <a:gd name="T60" fmla="*/ 50 w 77"/>
                <a:gd name="T61" fmla="*/ 177 h 197"/>
                <a:gd name="T62" fmla="*/ 67 w 77"/>
                <a:gd name="T63" fmla="*/ 195 h 197"/>
                <a:gd name="T64" fmla="*/ 67 w 77"/>
                <a:gd name="T65" fmla="*/ 195 h 197"/>
                <a:gd name="T66" fmla="*/ 69 w 77"/>
                <a:gd name="T67" fmla="*/ 197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1 h 197"/>
                <a:gd name="T78" fmla="*/ 38 w 77"/>
                <a:gd name="T79" fmla="*/ 146 h 197"/>
                <a:gd name="T80" fmla="*/ 29 w 77"/>
                <a:gd name="T81" fmla="*/ 133 h 197"/>
                <a:gd name="T82" fmla="*/ 22 w 77"/>
                <a:gd name="T83" fmla="*/ 121 h 197"/>
                <a:gd name="T84" fmla="*/ 16 w 77"/>
                <a:gd name="T85" fmla="*/ 110 h 197"/>
                <a:gd name="T86" fmla="*/ 14 w 77"/>
                <a:gd name="T87" fmla="*/ 100 h 197"/>
                <a:gd name="T88" fmla="*/ 12 w 77"/>
                <a:gd name="T89" fmla="*/ 89 h 197"/>
                <a:gd name="T90" fmla="*/ 12 w 77"/>
                <a:gd name="T91" fmla="*/ 79 h 197"/>
                <a:gd name="T92" fmla="*/ 12 w 77"/>
                <a:gd name="T93" fmla="*/ 19 h 197"/>
                <a:gd name="T94" fmla="*/ 12 w 77"/>
                <a:gd name="T95" fmla="*/ 19 h 197"/>
                <a:gd name="T96" fmla="*/ 27 w 77"/>
                <a:gd name="T97" fmla="*/ 36 h 197"/>
                <a:gd name="T98" fmla="*/ 39 w 77"/>
                <a:gd name="T99" fmla="*/ 50 h 197"/>
                <a:gd name="T100" fmla="*/ 49 w 77"/>
                <a:gd name="T101" fmla="*/ 64 h 197"/>
                <a:gd name="T102" fmla="*/ 55 w 77"/>
                <a:gd name="T103" fmla="*/ 76 h 197"/>
                <a:gd name="T104" fmla="*/ 61 w 77"/>
                <a:gd name="T105" fmla="*/ 86 h 197"/>
                <a:gd name="T106" fmla="*/ 64 w 77"/>
                <a:gd name="T107" fmla="*/ 96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1"/>
                  </a:lnTo>
                  <a:lnTo>
                    <a:pt x="69" y="78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7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0"/>
                  </a:lnTo>
                  <a:lnTo>
                    <a:pt x="14" y="100"/>
                  </a:lnTo>
                  <a:lnTo>
                    <a:pt x="12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7" y="36"/>
                  </a:lnTo>
                  <a:lnTo>
                    <a:pt x="39" y="50"/>
                  </a:lnTo>
                  <a:lnTo>
                    <a:pt x="49" y="64"/>
                  </a:lnTo>
                  <a:lnTo>
                    <a:pt x="55" y="76"/>
                  </a:lnTo>
                  <a:lnTo>
                    <a:pt x="61" y="86"/>
                  </a:lnTo>
                  <a:lnTo>
                    <a:pt x="64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9">
              <a:extLst>
                <a:ext uri="{FF2B5EF4-FFF2-40B4-BE49-F238E27FC236}">
                  <a16:creationId xmlns:a16="http://schemas.microsoft.com/office/drawing/2014/main" id="{850C5B31-94A6-4434-B796-D3F23D9C0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1936"/>
              <a:ext cx="38" cy="99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10 w 77"/>
                <a:gd name="T11" fmla="*/ 195 h 197"/>
                <a:gd name="T12" fmla="*/ 10 w 77"/>
                <a:gd name="T13" fmla="*/ 195 h 197"/>
                <a:gd name="T14" fmla="*/ 27 w 77"/>
                <a:gd name="T15" fmla="*/ 177 h 197"/>
                <a:gd name="T16" fmla="*/ 42 w 77"/>
                <a:gd name="T17" fmla="*/ 161 h 197"/>
                <a:gd name="T18" fmla="*/ 54 w 77"/>
                <a:gd name="T19" fmla="*/ 146 h 197"/>
                <a:gd name="T20" fmla="*/ 63 w 77"/>
                <a:gd name="T21" fmla="*/ 132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6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8 h 197"/>
                <a:gd name="T56" fmla="*/ 3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6 h 197"/>
                <a:gd name="T80" fmla="*/ 17 w 77"/>
                <a:gd name="T81" fmla="*/ 86 h 197"/>
                <a:gd name="T82" fmla="*/ 22 w 77"/>
                <a:gd name="T83" fmla="*/ 76 h 197"/>
                <a:gd name="T84" fmla="*/ 29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5 w 77"/>
                <a:gd name="T91" fmla="*/ 19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9 h 197"/>
                <a:gd name="T98" fmla="*/ 64 w 77"/>
                <a:gd name="T99" fmla="*/ 100 h 197"/>
                <a:gd name="T100" fmla="*/ 61 w 77"/>
                <a:gd name="T101" fmla="*/ 110 h 197"/>
                <a:gd name="T102" fmla="*/ 56 w 77"/>
                <a:gd name="T103" fmla="*/ 121 h 197"/>
                <a:gd name="T104" fmla="*/ 49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7"/>
                  </a:lnTo>
                  <a:lnTo>
                    <a:pt x="42" y="161"/>
                  </a:lnTo>
                  <a:lnTo>
                    <a:pt x="54" y="146"/>
                  </a:lnTo>
                  <a:lnTo>
                    <a:pt x="63" y="132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6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8"/>
                  </a:lnTo>
                  <a:lnTo>
                    <a:pt x="3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6"/>
                  </a:lnTo>
                  <a:lnTo>
                    <a:pt x="17" y="86"/>
                  </a:lnTo>
                  <a:lnTo>
                    <a:pt x="22" y="76"/>
                  </a:lnTo>
                  <a:lnTo>
                    <a:pt x="29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5" y="19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9"/>
                  </a:lnTo>
                  <a:lnTo>
                    <a:pt x="64" y="100"/>
                  </a:lnTo>
                  <a:lnTo>
                    <a:pt x="61" y="110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20">
              <a:extLst>
                <a:ext uri="{FF2B5EF4-FFF2-40B4-BE49-F238E27FC236}">
                  <a16:creationId xmlns:a16="http://schemas.microsoft.com/office/drawing/2014/main" id="{FE039F0A-1819-4BEE-80EF-8696F1187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2012"/>
              <a:ext cx="38" cy="98"/>
            </a:xfrm>
            <a:custGeom>
              <a:avLst/>
              <a:gdLst>
                <a:gd name="T0" fmla="*/ 72 w 77"/>
                <a:gd name="T1" fmla="*/ 198 h 198"/>
                <a:gd name="T2" fmla="*/ 72 w 77"/>
                <a:gd name="T3" fmla="*/ 198 h 198"/>
                <a:gd name="T4" fmla="*/ 74 w 77"/>
                <a:gd name="T5" fmla="*/ 198 h 198"/>
                <a:gd name="T6" fmla="*/ 74 w 77"/>
                <a:gd name="T7" fmla="*/ 198 h 198"/>
                <a:gd name="T8" fmla="*/ 76 w 77"/>
                <a:gd name="T9" fmla="*/ 195 h 198"/>
                <a:gd name="T10" fmla="*/ 77 w 77"/>
                <a:gd name="T11" fmla="*/ 192 h 198"/>
                <a:gd name="T12" fmla="*/ 77 w 77"/>
                <a:gd name="T13" fmla="*/ 118 h 198"/>
                <a:gd name="T14" fmla="*/ 77 w 77"/>
                <a:gd name="T15" fmla="*/ 118 h 198"/>
                <a:gd name="T16" fmla="*/ 76 w 77"/>
                <a:gd name="T17" fmla="*/ 104 h 198"/>
                <a:gd name="T18" fmla="*/ 74 w 77"/>
                <a:gd name="T19" fmla="*/ 92 h 198"/>
                <a:gd name="T20" fmla="*/ 69 w 77"/>
                <a:gd name="T21" fmla="*/ 78 h 198"/>
                <a:gd name="T22" fmla="*/ 62 w 77"/>
                <a:gd name="T23" fmla="*/ 65 h 198"/>
                <a:gd name="T24" fmla="*/ 54 w 77"/>
                <a:gd name="T25" fmla="*/ 51 h 198"/>
                <a:gd name="T26" fmla="*/ 43 w 77"/>
                <a:gd name="T27" fmla="*/ 36 h 198"/>
                <a:gd name="T28" fmla="*/ 28 w 77"/>
                <a:gd name="T29" fmla="*/ 20 h 198"/>
                <a:gd name="T30" fmla="*/ 9 w 77"/>
                <a:gd name="T31" fmla="*/ 2 h 198"/>
                <a:gd name="T32" fmla="*/ 9 w 77"/>
                <a:gd name="T33" fmla="*/ 2 h 198"/>
                <a:gd name="T34" fmla="*/ 7 w 77"/>
                <a:gd name="T35" fmla="*/ 0 h 198"/>
                <a:gd name="T36" fmla="*/ 4 w 77"/>
                <a:gd name="T37" fmla="*/ 0 h 198"/>
                <a:gd name="T38" fmla="*/ 4 w 77"/>
                <a:gd name="T39" fmla="*/ 0 h 198"/>
                <a:gd name="T40" fmla="*/ 1 w 77"/>
                <a:gd name="T41" fmla="*/ 3 h 198"/>
                <a:gd name="T42" fmla="*/ 0 w 77"/>
                <a:gd name="T43" fmla="*/ 6 h 198"/>
                <a:gd name="T44" fmla="*/ 0 w 77"/>
                <a:gd name="T45" fmla="*/ 80 h 198"/>
                <a:gd name="T46" fmla="*/ 0 w 77"/>
                <a:gd name="T47" fmla="*/ 80 h 198"/>
                <a:gd name="T48" fmla="*/ 1 w 77"/>
                <a:gd name="T49" fmla="*/ 94 h 198"/>
                <a:gd name="T50" fmla="*/ 4 w 77"/>
                <a:gd name="T51" fmla="*/ 107 h 198"/>
                <a:gd name="T52" fmla="*/ 8 w 77"/>
                <a:gd name="T53" fmla="*/ 119 h 198"/>
                <a:gd name="T54" fmla="*/ 15 w 77"/>
                <a:gd name="T55" fmla="*/ 133 h 198"/>
                <a:gd name="T56" fmla="*/ 23 w 77"/>
                <a:gd name="T57" fmla="*/ 146 h 198"/>
                <a:gd name="T58" fmla="*/ 35 w 77"/>
                <a:gd name="T59" fmla="*/ 161 h 198"/>
                <a:gd name="T60" fmla="*/ 50 w 77"/>
                <a:gd name="T61" fmla="*/ 178 h 198"/>
                <a:gd name="T62" fmla="*/ 67 w 77"/>
                <a:gd name="T63" fmla="*/ 195 h 198"/>
                <a:gd name="T64" fmla="*/ 67 w 77"/>
                <a:gd name="T65" fmla="*/ 195 h 198"/>
                <a:gd name="T66" fmla="*/ 69 w 77"/>
                <a:gd name="T67" fmla="*/ 198 h 198"/>
                <a:gd name="T68" fmla="*/ 72 w 77"/>
                <a:gd name="T69" fmla="*/ 198 h 198"/>
                <a:gd name="T70" fmla="*/ 72 w 77"/>
                <a:gd name="T71" fmla="*/ 198 h 198"/>
                <a:gd name="T72" fmla="*/ 66 w 77"/>
                <a:gd name="T73" fmla="*/ 178 h 198"/>
                <a:gd name="T74" fmla="*/ 66 w 77"/>
                <a:gd name="T75" fmla="*/ 178 h 198"/>
                <a:gd name="T76" fmla="*/ 51 w 77"/>
                <a:gd name="T77" fmla="*/ 161 h 198"/>
                <a:gd name="T78" fmla="*/ 38 w 77"/>
                <a:gd name="T79" fmla="*/ 147 h 198"/>
                <a:gd name="T80" fmla="*/ 29 w 77"/>
                <a:gd name="T81" fmla="*/ 133 h 198"/>
                <a:gd name="T82" fmla="*/ 22 w 77"/>
                <a:gd name="T83" fmla="*/ 121 h 198"/>
                <a:gd name="T84" fmla="*/ 16 w 77"/>
                <a:gd name="T85" fmla="*/ 111 h 198"/>
                <a:gd name="T86" fmla="*/ 14 w 77"/>
                <a:gd name="T87" fmla="*/ 101 h 198"/>
                <a:gd name="T88" fmla="*/ 12 w 77"/>
                <a:gd name="T89" fmla="*/ 90 h 198"/>
                <a:gd name="T90" fmla="*/ 12 w 77"/>
                <a:gd name="T91" fmla="*/ 80 h 198"/>
                <a:gd name="T92" fmla="*/ 12 w 77"/>
                <a:gd name="T93" fmla="*/ 20 h 198"/>
                <a:gd name="T94" fmla="*/ 12 w 77"/>
                <a:gd name="T95" fmla="*/ 20 h 198"/>
                <a:gd name="T96" fmla="*/ 27 w 77"/>
                <a:gd name="T97" fmla="*/ 36 h 198"/>
                <a:gd name="T98" fmla="*/ 39 w 77"/>
                <a:gd name="T99" fmla="*/ 51 h 198"/>
                <a:gd name="T100" fmla="*/ 49 w 77"/>
                <a:gd name="T101" fmla="*/ 64 h 198"/>
                <a:gd name="T102" fmla="*/ 55 w 77"/>
                <a:gd name="T103" fmla="*/ 77 h 198"/>
                <a:gd name="T104" fmla="*/ 61 w 77"/>
                <a:gd name="T105" fmla="*/ 87 h 198"/>
                <a:gd name="T106" fmla="*/ 64 w 77"/>
                <a:gd name="T107" fmla="*/ 97 h 198"/>
                <a:gd name="T108" fmla="*/ 66 w 77"/>
                <a:gd name="T109" fmla="*/ 108 h 198"/>
                <a:gd name="T110" fmla="*/ 66 w 77"/>
                <a:gd name="T111" fmla="*/ 118 h 198"/>
                <a:gd name="T112" fmla="*/ 66 w 77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7" y="192"/>
                  </a:lnTo>
                  <a:lnTo>
                    <a:pt x="77" y="118"/>
                  </a:lnTo>
                  <a:lnTo>
                    <a:pt x="77" y="118"/>
                  </a:lnTo>
                  <a:lnTo>
                    <a:pt x="76" y="104"/>
                  </a:lnTo>
                  <a:lnTo>
                    <a:pt x="74" y="92"/>
                  </a:lnTo>
                  <a:lnTo>
                    <a:pt x="69" y="78"/>
                  </a:lnTo>
                  <a:lnTo>
                    <a:pt x="62" y="65"/>
                  </a:lnTo>
                  <a:lnTo>
                    <a:pt x="54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94"/>
                  </a:lnTo>
                  <a:lnTo>
                    <a:pt x="4" y="107"/>
                  </a:lnTo>
                  <a:lnTo>
                    <a:pt x="8" y="119"/>
                  </a:lnTo>
                  <a:lnTo>
                    <a:pt x="15" y="133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8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1"/>
                  </a:lnTo>
                  <a:lnTo>
                    <a:pt x="14" y="101"/>
                  </a:lnTo>
                  <a:lnTo>
                    <a:pt x="12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7" y="36"/>
                  </a:lnTo>
                  <a:lnTo>
                    <a:pt x="39" y="51"/>
                  </a:lnTo>
                  <a:lnTo>
                    <a:pt x="49" y="64"/>
                  </a:lnTo>
                  <a:lnTo>
                    <a:pt x="55" y="77"/>
                  </a:lnTo>
                  <a:lnTo>
                    <a:pt x="61" y="87"/>
                  </a:lnTo>
                  <a:lnTo>
                    <a:pt x="64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21">
              <a:extLst>
                <a:ext uri="{FF2B5EF4-FFF2-40B4-BE49-F238E27FC236}">
                  <a16:creationId xmlns:a16="http://schemas.microsoft.com/office/drawing/2014/main" id="{CB67FBCA-2FC6-407F-9D8C-37150470C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2012"/>
              <a:ext cx="38" cy="9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10 w 77"/>
                <a:gd name="T11" fmla="*/ 195 h 198"/>
                <a:gd name="T12" fmla="*/ 10 w 77"/>
                <a:gd name="T13" fmla="*/ 195 h 198"/>
                <a:gd name="T14" fmla="*/ 27 w 77"/>
                <a:gd name="T15" fmla="*/ 178 h 198"/>
                <a:gd name="T16" fmla="*/ 42 w 77"/>
                <a:gd name="T17" fmla="*/ 161 h 198"/>
                <a:gd name="T18" fmla="*/ 54 w 77"/>
                <a:gd name="T19" fmla="*/ 147 h 198"/>
                <a:gd name="T20" fmla="*/ 63 w 77"/>
                <a:gd name="T21" fmla="*/ 133 h 198"/>
                <a:gd name="T22" fmla="*/ 70 w 77"/>
                <a:gd name="T23" fmla="*/ 119 h 198"/>
                <a:gd name="T24" fmla="*/ 73 w 77"/>
                <a:gd name="T25" fmla="*/ 107 h 198"/>
                <a:gd name="T26" fmla="*/ 77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3 w 77"/>
                <a:gd name="T37" fmla="*/ 0 h 198"/>
                <a:gd name="T38" fmla="*/ 73 w 77"/>
                <a:gd name="T39" fmla="*/ 0 h 198"/>
                <a:gd name="T40" fmla="*/ 70 w 77"/>
                <a:gd name="T41" fmla="*/ 0 h 198"/>
                <a:gd name="T42" fmla="*/ 68 w 77"/>
                <a:gd name="T43" fmla="*/ 2 h 198"/>
                <a:gd name="T44" fmla="*/ 68 w 77"/>
                <a:gd name="T45" fmla="*/ 2 h 198"/>
                <a:gd name="T46" fmla="*/ 49 w 77"/>
                <a:gd name="T47" fmla="*/ 20 h 198"/>
                <a:gd name="T48" fmla="*/ 35 w 77"/>
                <a:gd name="T49" fmla="*/ 36 h 198"/>
                <a:gd name="T50" fmla="*/ 24 w 77"/>
                <a:gd name="T51" fmla="*/ 51 h 198"/>
                <a:gd name="T52" fmla="*/ 15 w 77"/>
                <a:gd name="T53" fmla="*/ 65 h 198"/>
                <a:gd name="T54" fmla="*/ 8 w 77"/>
                <a:gd name="T55" fmla="*/ 78 h 198"/>
                <a:gd name="T56" fmla="*/ 3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1 w 77"/>
                <a:gd name="T73" fmla="*/ 118 h 198"/>
                <a:gd name="T74" fmla="*/ 11 w 77"/>
                <a:gd name="T75" fmla="*/ 118 h 198"/>
                <a:gd name="T76" fmla="*/ 12 w 77"/>
                <a:gd name="T77" fmla="*/ 108 h 198"/>
                <a:gd name="T78" fmla="*/ 14 w 77"/>
                <a:gd name="T79" fmla="*/ 97 h 198"/>
                <a:gd name="T80" fmla="*/ 17 w 77"/>
                <a:gd name="T81" fmla="*/ 87 h 198"/>
                <a:gd name="T82" fmla="*/ 22 w 77"/>
                <a:gd name="T83" fmla="*/ 77 h 198"/>
                <a:gd name="T84" fmla="*/ 29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5 w 77"/>
                <a:gd name="T91" fmla="*/ 20 h 198"/>
                <a:gd name="T92" fmla="*/ 65 w 77"/>
                <a:gd name="T93" fmla="*/ 80 h 198"/>
                <a:gd name="T94" fmla="*/ 65 w 77"/>
                <a:gd name="T95" fmla="*/ 80 h 198"/>
                <a:gd name="T96" fmla="*/ 65 w 77"/>
                <a:gd name="T97" fmla="*/ 90 h 198"/>
                <a:gd name="T98" fmla="*/ 64 w 77"/>
                <a:gd name="T99" fmla="*/ 101 h 198"/>
                <a:gd name="T100" fmla="*/ 61 w 77"/>
                <a:gd name="T101" fmla="*/ 111 h 198"/>
                <a:gd name="T102" fmla="*/ 56 w 77"/>
                <a:gd name="T103" fmla="*/ 121 h 198"/>
                <a:gd name="T104" fmla="*/ 49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1 w 77"/>
                <a:gd name="T111" fmla="*/ 178 h 198"/>
                <a:gd name="T112" fmla="*/ 11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8"/>
                  </a:lnTo>
                  <a:lnTo>
                    <a:pt x="42" y="161"/>
                  </a:lnTo>
                  <a:lnTo>
                    <a:pt x="54" y="147"/>
                  </a:lnTo>
                  <a:lnTo>
                    <a:pt x="63" y="133"/>
                  </a:lnTo>
                  <a:lnTo>
                    <a:pt x="70" y="119"/>
                  </a:lnTo>
                  <a:lnTo>
                    <a:pt x="73" y="107"/>
                  </a:lnTo>
                  <a:lnTo>
                    <a:pt x="77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49" y="20"/>
                  </a:lnTo>
                  <a:lnTo>
                    <a:pt x="35" y="36"/>
                  </a:lnTo>
                  <a:lnTo>
                    <a:pt x="24" y="51"/>
                  </a:lnTo>
                  <a:lnTo>
                    <a:pt x="15" y="65"/>
                  </a:lnTo>
                  <a:lnTo>
                    <a:pt x="8" y="78"/>
                  </a:lnTo>
                  <a:lnTo>
                    <a:pt x="3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1" y="118"/>
                  </a:moveTo>
                  <a:lnTo>
                    <a:pt x="11" y="118"/>
                  </a:lnTo>
                  <a:lnTo>
                    <a:pt x="12" y="108"/>
                  </a:lnTo>
                  <a:lnTo>
                    <a:pt x="14" y="97"/>
                  </a:lnTo>
                  <a:lnTo>
                    <a:pt x="17" y="87"/>
                  </a:lnTo>
                  <a:lnTo>
                    <a:pt x="22" y="77"/>
                  </a:lnTo>
                  <a:lnTo>
                    <a:pt x="29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5" y="20"/>
                  </a:lnTo>
                  <a:lnTo>
                    <a:pt x="65" y="80"/>
                  </a:lnTo>
                  <a:lnTo>
                    <a:pt x="65" y="80"/>
                  </a:lnTo>
                  <a:lnTo>
                    <a:pt x="65" y="90"/>
                  </a:lnTo>
                  <a:lnTo>
                    <a:pt x="64" y="101"/>
                  </a:lnTo>
                  <a:lnTo>
                    <a:pt x="61" y="111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1" y="178"/>
                  </a:lnTo>
                  <a:lnTo>
                    <a:pt x="11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22">
              <a:extLst>
                <a:ext uri="{FF2B5EF4-FFF2-40B4-BE49-F238E27FC236}">
                  <a16:creationId xmlns:a16="http://schemas.microsoft.com/office/drawing/2014/main" id="{D2C2E8E9-3514-45C9-8D84-EC607C114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890"/>
              <a:ext cx="6" cy="396"/>
            </a:xfrm>
            <a:custGeom>
              <a:avLst/>
              <a:gdLst>
                <a:gd name="T0" fmla="*/ 11 w 11"/>
                <a:gd name="T1" fmla="*/ 6 h 792"/>
                <a:gd name="T2" fmla="*/ 11 w 11"/>
                <a:gd name="T3" fmla="*/ 790 h 792"/>
                <a:gd name="T4" fmla="*/ 11 w 11"/>
                <a:gd name="T5" fmla="*/ 790 h 792"/>
                <a:gd name="T6" fmla="*/ 0 w 11"/>
                <a:gd name="T7" fmla="*/ 792 h 792"/>
                <a:gd name="T8" fmla="*/ 0 w 11"/>
                <a:gd name="T9" fmla="*/ 6 h 792"/>
                <a:gd name="T10" fmla="*/ 0 w 11"/>
                <a:gd name="T11" fmla="*/ 6 h 792"/>
                <a:gd name="T12" fmla="*/ 0 w 11"/>
                <a:gd name="T13" fmla="*/ 4 h 792"/>
                <a:gd name="T14" fmla="*/ 1 w 11"/>
                <a:gd name="T15" fmla="*/ 3 h 792"/>
                <a:gd name="T16" fmla="*/ 3 w 11"/>
                <a:gd name="T17" fmla="*/ 2 h 792"/>
                <a:gd name="T18" fmla="*/ 6 w 11"/>
                <a:gd name="T19" fmla="*/ 0 h 792"/>
                <a:gd name="T20" fmla="*/ 6 w 11"/>
                <a:gd name="T21" fmla="*/ 0 h 792"/>
                <a:gd name="T22" fmla="*/ 8 w 11"/>
                <a:gd name="T23" fmla="*/ 2 h 792"/>
                <a:gd name="T24" fmla="*/ 9 w 11"/>
                <a:gd name="T25" fmla="*/ 3 h 792"/>
                <a:gd name="T26" fmla="*/ 10 w 11"/>
                <a:gd name="T27" fmla="*/ 4 h 792"/>
                <a:gd name="T28" fmla="*/ 11 w 11"/>
                <a:gd name="T29" fmla="*/ 6 h 792"/>
                <a:gd name="T30" fmla="*/ 11 w 11"/>
                <a:gd name="T31" fmla="*/ 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792">
                  <a:moveTo>
                    <a:pt x="11" y="6"/>
                  </a:moveTo>
                  <a:lnTo>
                    <a:pt x="11" y="790"/>
                  </a:lnTo>
                  <a:lnTo>
                    <a:pt x="11" y="790"/>
                  </a:lnTo>
                  <a:lnTo>
                    <a:pt x="0" y="79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23">
              <a:extLst>
                <a:ext uri="{FF2B5EF4-FFF2-40B4-BE49-F238E27FC236}">
                  <a16:creationId xmlns:a16="http://schemas.microsoft.com/office/drawing/2014/main" id="{74A036BF-AB59-48BD-BD00-3CBA005B1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" y="1830"/>
              <a:ext cx="460" cy="460"/>
            </a:xfrm>
            <a:custGeom>
              <a:avLst/>
              <a:gdLst>
                <a:gd name="T0" fmla="*/ 919 w 920"/>
                <a:gd name="T1" fmla="*/ 484 h 921"/>
                <a:gd name="T2" fmla="*/ 911 w 920"/>
                <a:gd name="T3" fmla="*/ 553 h 921"/>
                <a:gd name="T4" fmla="*/ 891 w 920"/>
                <a:gd name="T5" fmla="*/ 619 h 921"/>
                <a:gd name="T6" fmla="*/ 865 w 920"/>
                <a:gd name="T7" fmla="*/ 680 h 921"/>
                <a:gd name="T8" fmla="*/ 828 w 920"/>
                <a:gd name="T9" fmla="*/ 737 h 921"/>
                <a:gd name="T10" fmla="*/ 785 w 920"/>
                <a:gd name="T11" fmla="*/ 786 h 921"/>
                <a:gd name="T12" fmla="*/ 735 w 920"/>
                <a:gd name="T13" fmla="*/ 830 h 921"/>
                <a:gd name="T14" fmla="*/ 679 w 920"/>
                <a:gd name="T15" fmla="*/ 866 h 921"/>
                <a:gd name="T16" fmla="*/ 618 w 920"/>
                <a:gd name="T17" fmla="*/ 893 h 921"/>
                <a:gd name="T18" fmla="*/ 553 w 920"/>
                <a:gd name="T19" fmla="*/ 912 h 921"/>
                <a:gd name="T20" fmla="*/ 483 w 920"/>
                <a:gd name="T21" fmla="*/ 920 h 921"/>
                <a:gd name="T22" fmla="*/ 436 w 920"/>
                <a:gd name="T23" fmla="*/ 920 h 921"/>
                <a:gd name="T24" fmla="*/ 367 w 920"/>
                <a:gd name="T25" fmla="*/ 912 h 921"/>
                <a:gd name="T26" fmla="*/ 301 w 920"/>
                <a:gd name="T27" fmla="*/ 893 h 921"/>
                <a:gd name="T28" fmla="*/ 240 w 920"/>
                <a:gd name="T29" fmla="*/ 866 h 921"/>
                <a:gd name="T30" fmla="*/ 185 w 920"/>
                <a:gd name="T31" fmla="*/ 830 h 921"/>
                <a:gd name="T32" fmla="*/ 135 w 920"/>
                <a:gd name="T33" fmla="*/ 786 h 921"/>
                <a:gd name="T34" fmla="*/ 91 w 920"/>
                <a:gd name="T35" fmla="*/ 737 h 921"/>
                <a:gd name="T36" fmla="*/ 55 w 920"/>
                <a:gd name="T37" fmla="*/ 680 h 921"/>
                <a:gd name="T38" fmla="*/ 27 w 920"/>
                <a:gd name="T39" fmla="*/ 619 h 921"/>
                <a:gd name="T40" fmla="*/ 9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9 w 920"/>
                <a:gd name="T47" fmla="*/ 368 h 921"/>
                <a:gd name="T48" fmla="*/ 27 w 920"/>
                <a:gd name="T49" fmla="*/ 302 h 921"/>
                <a:gd name="T50" fmla="*/ 55 w 920"/>
                <a:gd name="T51" fmla="*/ 241 h 921"/>
                <a:gd name="T52" fmla="*/ 91 w 920"/>
                <a:gd name="T53" fmla="*/ 186 h 921"/>
                <a:gd name="T54" fmla="*/ 135 w 920"/>
                <a:gd name="T55" fmla="*/ 135 h 921"/>
                <a:gd name="T56" fmla="*/ 185 w 920"/>
                <a:gd name="T57" fmla="*/ 93 h 921"/>
                <a:gd name="T58" fmla="*/ 240 w 920"/>
                <a:gd name="T59" fmla="*/ 57 h 921"/>
                <a:gd name="T60" fmla="*/ 301 w 920"/>
                <a:gd name="T61" fmla="*/ 29 h 921"/>
                <a:gd name="T62" fmla="*/ 367 w 920"/>
                <a:gd name="T63" fmla="*/ 11 h 921"/>
                <a:gd name="T64" fmla="*/ 436 w 920"/>
                <a:gd name="T65" fmla="*/ 2 h 921"/>
                <a:gd name="T66" fmla="*/ 483 w 920"/>
                <a:gd name="T67" fmla="*/ 2 h 921"/>
                <a:gd name="T68" fmla="*/ 553 w 920"/>
                <a:gd name="T69" fmla="*/ 11 h 921"/>
                <a:gd name="T70" fmla="*/ 618 w 920"/>
                <a:gd name="T71" fmla="*/ 29 h 921"/>
                <a:gd name="T72" fmla="*/ 679 w 920"/>
                <a:gd name="T73" fmla="*/ 57 h 921"/>
                <a:gd name="T74" fmla="*/ 735 w 920"/>
                <a:gd name="T75" fmla="*/ 93 h 921"/>
                <a:gd name="T76" fmla="*/ 785 w 920"/>
                <a:gd name="T77" fmla="*/ 135 h 921"/>
                <a:gd name="T78" fmla="*/ 828 w 920"/>
                <a:gd name="T79" fmla="*/ 186 h 921"/>
                <a:gd name="T80" fmla="*/ 865 w 920"/>
                <a:gd name="T81" fmla="*/ 241 h 921"/>
                <a:gd name="T82" fmla="*/ 891 w 920"/>
                <a:gd name="T83" fmla="*/ 302 h 921"/>
                <a:gd name="T84" fmla="*/ 911 w 920"/>
                <a:gd name="T85" fmla="*/ 368 h 921"/>
                <a:gd name="T86" fmla="*/ 919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19" y="484"/>
                  </a:lnTo>
                  <a:lnTo>
                    <a:pt x="918" y="509"/>
                  </a:lnTo>
                  <a:lnTo>
                    <a:pt x="914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5" y="680"/>
                  </a:lnTo>
                  <a:lnTo>
                    <a:pt x="853" y="700"/>
                  </a:lnTo>
                  <a:lnTo>
                    <a:pt x="842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0" y="770"/>
                  </a:lnTo>
                  <a:lnTo>
                    <a:pt x="785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8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6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7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1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0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9" y="553"/>
                  </a:lnTo>
                  <a:lnTo>
                    <a:pt x="6" y="532"/>
                  </a:lnTo>
                  <a:lnTo>
                    <a:pt x="2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2" y="414"/>
                  </a:lnTo>
                  <a:lnTo>
                    <a:pt x="6" y="391"/>
                  </a:lnTo>
                  <a:lnTo>
                    <a:pt x="9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0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1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7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6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8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5" y="135"/>
                  </a:lnTo>
                  <a:lnTo>
                    <a:pt x="800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2" y="203"/>
                  </a:lnTo>
                  <a:lnTo>
                    <a:pt x="853" y="223"/>
                  </a:lnTo>
                  <a:lnTo>
                    <a:pt x="865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4" y="391"/>
                  </a:lnTo>
                  <a:lnTo>
                    <a:pt x="918" y="414"/>
                  </a:lnTo>
                  <a:lnTo>
                    <a:pt x="919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24">
              <a:extLst>
                <a:ext uri="{FF2B5EF4-FFF2-40B4-BE49-F238E27FC236}">
                  <a16:creationId xmlns:a16="http://schemas.microsoft.com/office/drawing/2014/main" id="{C95CF34C-3D98-40C0-B76E-3CB729CA8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" y="1830"/>
              <a:ext cx="460" cy="460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1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4 w 919"/>
                <a:gd name="T11" fmla="*/ 786 h 921"/>
                <a:gd name="T12" fmla="*/ 735 w 919"/>
                <a:gd name="T13" fmla="*/ 830 h 921"/>
                <a:gd name="T14" fmla="*/ 678 w 919"/>
                <a:gd name="T15" fmla="*/ 866 h 921"/>
                <a:gd name="T16" fmla="*/ 617 w 919"/>
                <a:gd name="T17" fmla="*/ 893 h 921"/>
                <a:gd name="T18" fmla="*/ 553 w 919"/>
                <a:gd name="T19" fmla="*/ 912 h 921"/>
                <a:gd name="T20" fmla="*/ 483 w 919"/>
                <a:gd name="T21" fmla="*/ 920 h 921"/>
                <a:gd name="T22" fmla="*/ 436 w 919"/>
                <a:gd name="T23" fmla="*/ 920 h 921"/>
                <a:gd name="T24" fmla="*/ 367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4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5 w 919"/>
                <a:gd name="T37" fmla="*/ 680 h 921"/>
                <a:gd name="T38" fmla="*/ 27 w 919"/>
                <a:gd name="T39" fmla="*/ 619 h 921"/>
                <a:gd name="T40" fmla="*/ 9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9 w 919"/>
                <a:gd name="T47" fmla="*/ 368 h 921"/>
                <a:gd name="T48" fmla="*/ 27 w 919"/>
                <a:gd name="T49" fmla="*/ 302 h 921"/>
                <a:gd name="T50" fmla="*/ 55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4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7 w 919"/>
                <a:gd name="T63" fmla="*/ 11 h 921"/>
                <a:gd name="T64" fmla="*/ 436 w 919"/>
                <a:gd name="T65" fmla="*/ 2 h 921"/>
                <a:gd name="T66" fmla="*/ 483 w 919"/>
                <a:gd name="T67" fmla="*/ 2 h 921"/>
                <a:gd name="T68" fmla="*/ 553 w 919"/>
                <a:gd name="T69" fmla="*/ 11 h 921"/>
                <a:gd name="T70" fmla="*/ 617 w 919"/>
                <a:gd name="T71" fmla="*/ 29 h 921"/>
                <a:gd name="T72" fmla="*/ 678 w 919"/>
                <a:gd name="T73" fmla="*/ 57 h 921"/>
                <a:gd name="T74" fmla="*/ 735 w 919"/>
                <a:gd name="T75" fmla="*/ 93 h 921"/>
                <a:gd name="T76" fmla="*/ 784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1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6" y="509"/>
                  </a:lnTo>
                  <a:lnTo>
                    <a:pt x="914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8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3" y="700"/>
                  </a:lnTo>
                  <a:lnTo>
                    <a:pt x="840" y="718"/>
                  </a:lnTo>
                  <a:lnTo>
                    <a:pt x="828" y="737"/>
                  </a:lnTo>
                  <a:lnTo>
                    <a:pt x="814" y="754"/>
                  </a:lnTo>
                  <a:lnTo>
                    <a:pt x="800" y="770"/>
                  </a:lnTo>
                  <a:lnTo>
                    <a:pt x="784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6" y="843"/>
                  </a:lnTo>
                  <a:lnTo>
                    <a:pt x="698" y="854"/>
                  </a:lnTo>
                  <a:lnTo>
                    <a:pt x="678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7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2" y="919"/>
                  </a:lnTo>
                  <a:lnTo>
                    <a:pt x="389" y="915"/>
                  </a:lnTo>
                  <a:lnTo>
                    <a:pt x="367" y="912"/>
                  </a:lnTo>
                  <a:lnTo>
                    <a:pt x="344" y="906"/>
                  </a:lnTo>
                  <a:lnTo>
                    <a:pt x="322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4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9" y="553"/>
                  </a:lnTo>
                  <a:lnTo>
                    <a:pt x="4" y="532"/>
                  </a:lnTo>
                  <a:lnTo>
                    <a:pt x="2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4"/>
                  </a:lnTo>
                  <a:lnTo>
                    <a:pt x="4" y="391"/>
                  </a:lnTo>
                  <a:lnTo>
                    <a:pt x="9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4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2" y="21"/>
                  </a:lnTo>
                  <a:lnTo>
                    <a:pt x="344" y="15"/>
                  </a:lnTo>
                  <a:lnTo>
                    <a:pt x="367" y="11"/>
                  </a:lnTo>
                  <a:lnTo>
                    <a:pt x="389" y="6"/>
                  </a:lnTo>
                  <a:lnTo>
                    <a:pt x="412" y="3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7" y="3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7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8" y="57"/>
                  </a:lnTo>
                  <a:lnTo>
                    <a:pt x="698" y="67"/>
                  </a:lnTo>
                  <a:lnTo>
                    <a:pt x="716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4" y="135"/>
                  </a:lnTo>
                  <a:lnTo>
                    <a:pt x="800" y="151"/>
                  </a:lnTo>
                  <a:lnTo>
                    <a:pt x="814" y="169"/>
                  </a:lnTo>
                  <a:lnTo>
                    <a:pt x="828" y="186"/>
                  </a:lnTo>
                  <a:lnTo>
                    <a:pt x="840" y="203"/>
                  </a:lnTo>
                  <a:lnTo>
                    <a:pt x="853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8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4" y="391"/>
                  </a:lnTo>
                  <a:lnTo>
                    <a:pt x="916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4FC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Rectangle 25">
              <a:extLst>
                <a:ext uri="{FF2B5EF4-FFF2-40B4-BE49-F238E27FC236}">
                  <a16:creationId xmlns:a16="http://schemas.microsoft.com/office/drawing/2014/main" id="{2CB4AE6D-5463-48C1-B25C-F47CE6659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0" y="1892"/>
              <a:ext cx="122" cy="2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26">
              <a:extLst>
                <a:ext uri="{FF2B5EF4-FFF2-40B4-BE49-F238E27FC236}">
                  <a16:creationId xmlns:a16="http://schemas.microsoft.com/office/drawing/2014/main" id="{76D60BFE-FF1D-448A-BE4D-E1957985F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" y="1920"/>
              <a:ext cx="164" cy="55"/>
            </a:xfrm>
            <a:custGeom>
              <a:avLst/>
              <a:gdLst>
                <a:gd name="T0" fmla="*/ 327 w 327"/>
                <a:gd name="T1" fmla="*/ 110 h 110"/>
                <a:gd name="T2" fmla="*/ 0 w 327"/>
                <a:gd name="T3" fmla="*/ 110 h 110"/>
                <a:gd name="T4" fmla="*/ 41 w 327"/>
                <a:gd name="T5" fmla="*/ 0 h 110"/>
                <a:gd name="T6" fmla="*/ 285 w 327"/>
                <a:gd name="T7" fmla="*/ 0 h 110"/>
                <a:gd name="T8" fmla="*/ 327 w 32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10">
                  <a:moveTo>
                    <a:pt x="327" y="110"/>
                  </a:moveTo>
                  <a:lnTo>
                    <a:pt x="0" y="110"/>
                  </a:lnTo>
                  <a:lnTo>
                    <a:pt x="41" y="0"/>
                  </a:lnTo>
                  <a:lnTo>
                    <a:pt x="285" y="0"/>
                  </a:lnTo>
                  <a:lnTo>
                    <a:pt x="327" y="110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Rectangle 27">
              <a:extLst>
                <a:ext uri="{FF2B5EF4-FFF2-40B4-BE49-F238E27FC236}">
                  <a16:creationId xmlns:a16="http://schemas.microsoft.com/office/drawing/2014/main" id="{BC426429-81FE-4DB8-A48D-2EBC41D4C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" y="1975"/>
              <a:ext cx="164" cy="252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Rectangle 28">
              <a:extLst>
                <a:ext uri="{FF2B5EF4-FFF2-40B4-BE49-F238E27FC236}">
                  <a16:creationId xmlns:a16="http://schemas.microsoft.com/office/drawing/2014/main" id="{763448FB-00BB-4AE5-A552-034CEA66C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" y="2019"/>
              <a:ext cx="164" cy="8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29">
              <a:extLst>
                <a:ext uri="{FF2B5EF4-FFF2-40B4-BE49-F238E27FC236}">
                  <a16:creationId xmlns:a16="http://schemas.microsoft.com/office/drawing/2014/main" id="{C7C4803A-A320-4FE3-A406-B423CF991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" y="2043"/>
              <a:ext cx="42" cy="40"/>
            </a:xfrm>
            <a:custGeom>
              <a:avLst/>
              <a:gdLst>
                <a:gd name="T0" fmla="*/ 43 w 84"/>
                <a:gd name="T1" fmla="*/ 29 h 79"/>
                <a:gd name="T2" fmla="*/ 75 w 84"/>
                <a:gd name="T3" fmla="*/ 0 h 79"/>
                <a:gd name="T4" fmla="*/ 84 w 84"/>
                <a:gd name="T5" fmla="*/ 0 h 79"/>
                <a:gd name="T6" fmla="*/ 84 w 84"/>
                <a:gd name="T7" fmla="*/ 79 h 79"/>
                <a:gd name="T8" fmla="*/ 63 w 84"/>
                <a:gd name="T9" fmla="*/ 79 h 79"/>
                <a:gd name="T10" fmla="*/ 63 w 84"/>
                <a:gd name="T11" fmla="*/ 38 h 79"/>
                <a:gd name="T12" fmla="*/ 43 w 84"/>
                <a:gd name="T13" fmla="*/ 57 h 79"/>
                <a:gd name="T14" fmla="*/ 21 w 84"/>
                <a:gd name="T15" fmla="*/ 38 h 79"/>
                <a:gd name="T16" fmla="*/ 21 w 84"/>
                <a:gd name="T17" fmla="*/ 79 h 79"/>
                <a:gd name="T18" fmla="*/ 0 w 84"/>
                <a:gd name="T19" fmla="*/ 79 h 79"/>
                <a:gd name="T20" fmla="*/ 0 w 84"/>
                <a:gd name="T21" fmla="*/ 0 h 79"/>
                <a:gd name="T22" fmla="*/ 9 w 84"/>
                <a:gd name="T23" fmla="*/ 0 h 79"/>
                <a:gd name="T24" fmla="*/ 43 w 84"/>
                <a:gd name="T25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79">
                  <a:moveTo>
                    <a:pt x="43" y="29"/>
                  </a:moveTo>
                  <a:lnTo>
                    <a:pt x="75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38"/>
                  </a:lnTo>
                  <a:lnTo>
                    <a:pt x="43" y="57"/>
                  </a:lnTo>
                  <a:lnTo>
                    <a:pt x="21" y="38"/>
                  </a:lnTo>
                  <a:lnTo>
                    <a:pt x="21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Rectangle 30">
              <a:extLst>
                <a:ext uri="{FF2B5EF4-FFF2-40B4-BE49-F238E27FC236}">
                  <a16:creationId xmlns:a16="http://schemas.microsoft.com/office/drawing/2014/main" id="{C08A3B43-1362-4D7A-A9DF-B93AE7A46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" y="2043"/>
              <a:ext cx="11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31">
              <a:extLst>
                <a:ext uri="{FF2B5EF4-FFF2-40B4-BE49-F238E27FC236}">
                  <a16:creationId xmlns:a16="http://schemas.microsoft.com/office/drawing/2014/main" id="{7FBAFA62-0F14-4D4F-AF05-EB1E993AD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2043"/>
              <a:ext cx="24" cy="40"/>
            </a:xfrm>
            <a:custGeom>
              <a:avLst/>
              <a:gdLst>
                <a:gd name="T0" fmla="*/ 0 w 50"/>
                <a:gd name="T1" fmla="*/ 0 h 79"/>
                <a:gd name="T2" fmla="*/ 21 w 50"/>
                <a:gd name="T3" fmla="*/ 0 h 79"/>
                <a:gd name="T4" fmla="*/ 21 w 50"/>
                <a:gd name="T5" fmla="*/ 59 h 79"/>
                <a:gd name="T6" fmla="*/ 50 w 50"/>
                <a:gd name="T7" fmla="*/ 59 h 79"/>
                <a:gd name="T8" fmla="*/ 50 w 50"/>
                <a:gd name="T9" fmla="*/ 79 h 79"/>
                <a:gd name="T10" fmla="*/ 0 w 50"/>
                <a:gd name="T11" fmla="*/ 79 h 79"/>
                <a:gd name="T12" fmla="*/ 0 w 50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0" y="0"/>
                  </a:moveTo>
                  <a:lnTo>
                    <a:pt x="21" y="0"/>
                  </a:lnTo>
                  <a:lnTo>
                    <a:pt x="21" y="59"/>
                  </a:lnTo>
                  <a:lnTo>
                    <a:pt x="50" y="59"/>
                  </a:lnTo>
                  <a:lnTo>
                    <a:pt x="50" y="79"/>
                  </a:lnTo>
                  <a:lnTo>
                    <a:pt x="0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32">
              <a:extLst>
                <a:ext uri="{FF2B5EF4-FFF2-40B4-BE49-F238E27FC236}">
                  <a16:creationId xmlns:a16="http://schemas.microsoft.com/office/drawing/2014/main" id="{72DF8F2B-2506-4DE7-ABA9-9E442576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2043"/>
              <a:ext cx="42" cy="40"/>
            </a:xfrm>
            <a:custGeom>
              <a:avLst/>
              <a:gdLst>
                <a:gd name="T0" fmla="*/ 77 w 84"/>
                <a:gd name="T1" fmla="*/ 0 h 79"/>
                <a:gd name="T2" fmla="*/ 41 w 84"/>
                <a:gd name="T3" fmla="*/ 36 h 79"/>
                <a:gd name="T4" fmla="*/ 84 w 84"/>
                <a:gd name="T5" fmla="*/ 79 h 79"/>
                <a:gd name="T6" fmla="*/ 54 w 84"/>
                <a:gd name="T7" fmla="*/ 79 h 79"/>
                <a:gd name="T8" fmla="*/ 26 w 84"/>
                <a:gd name="T9" fmla="*/ 51 h 79"/>
                <a:gd name="T10" fmla="*/ 20 w 84"/>
                <a:gd name="T11" fmla="*/ 56 h 79"/>
                <a:gd name="T12" fmla="*/ 20 w 84"/>
                <a:gd name="T13" fmla="*/ 79 h 79"/>
                <a:gd name="T14" fmla="*/ 0 w 84"/>
                <a:gd name="T15" fmla="*/ 79 h 79"/>
                <a:gd name="T16" fmla="*/ 0 w 84"/>
                <a:gd name="T17" fmla="*/ 0 h 79"/>
                <a:gd name="T18" fmla="*/ 20 w 84"/>
                <a:gd name="T19" fmla="*/ 0 h 79"/>
                <a:gd name="T20" fmla="*/ 20 w 84"/>
                <a:gd name="T21" fmla="*/ 26 h 79"/>
                <a:gd name="T22" fmla="*/ 48 w 84"/>
                <a:gd name="T23" fmla="*/ 0 h 79"/>
                <a:gd name="T24" fmla="*/ 77 w 84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79">
                  <a:moveTo>
                    <a:pt x="77" y="0"/>
                  </a:moveTo>
                  <a:lnTo>
                    <a:pt x="41" y="36"/>
                  </a:lnTo>
                  <a:lnTo>
                    <a:pt x="84" y="79"/>
                  </a:lnTo>
                  <a:lnTo>
                    <a:pt x="54" y="79"/>
                  </a:lnTo>
                  <a:lnTo>
                    <a:pt x="26" y="51"/>
                  </a:lnTo>
                  <a:lnTo>
                    <a:pt x="20" y="56"/>
                  </a:lnTo>
                  <a:lnTo>
                    <a:pt x="2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26"/>
                  </a:lnTo>
                  <a:lnTo>
                    <a:pt x="48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33">
              <a:extLst>
                <a:ext uri="{FF2B5EF4-FFF2-40B4-BE49-F238E27FC236}">
                  <a16:creationId xmlns:a16="http://schemas.microsoft.com/office/drawing/2014/main" id="{057C06F7-FC2A-4CF6-8D05-E716D4884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2" y="1967"/>
              <a:ext cx="368" cy="165"/>
            </a:xfrm>
            <a:custGeom>
              <a:avLst/>
              <a:gdLst>
                <a:gd name="T0" fmla="*/ 3 w 736"/>
                <a:gd name="T1" fmla="*/ 93 h 328"/>
                <a:gd name="T2" fmla="*/ 45 w 736"/>
                <a:gd name="T3" fmla="*/ 169 h 328"/>
                <a:gd name="T4" fmla="*/ 38 w 736"/>
                <a:gd name="T5" fmla="*/ 214 h 328"/>
                <a:gd name="T6" fmla="*/ 0 w 736"/>
                <a:gd name="T7" fmla="*/ 304 h 328"/>
                <a:gd name="T8" fmla="*/ 6 w 736"/>
                <a:gd name="T9" fmla="*/ 311 h 328"/>
                <a:gd name="T10" fmla="*/ 72 w 736"/>
                <a:gd name="T11" fmla="*/ 289 h 328"/>
                <a:gd name="T12" fmla="*/ 124 w 736"/>
                <a:gd name="T13" fmla="*/ 238 h 328"/>
                <a:gd name="T14" fmla="*/ 182 w 736"/>
                <a:gd name="T15" fmla="*/ 235 h 328"/>
                <a:gd name="T16" fmla="*/ 366 w 736"/>
                <a:gd name="T17" fmla="*/ 313 h 328"/>
                <a:gd name="T18" fmla="*/ 540 w 736"/>
                <a:gd name="T19" fmla="*/ 325 h 328"/>
                <a:gd name="T20" fmla="*/ 669 w 736"/>
                <a:gd name="T21" fmla="*/ 279 h 328"/>
                <a:gd name="T22" fmla="*/ 732 w 736"/>
                <a:gd name="T23" fmla="*/ 215 h 328"/>
                <a:gd name="T24" fmla="*/ 732 w 736"/>
                <a:gd name="T25" fmla="*/ 214 h 328"/>
                <a:gd name="T26" fmla="*/ 733 w 736"/>
                <a:gd name="T27" fmla="*/ 212 h 328"/>
                <a:gd name="T28" fmla="*/ 732 w 736"/>
                <a:gd name="T29" fmla="*/ 209 h 328"/>
                <a:gd name="T30" fmla="*/ 732 w 736"/>
                <a:gd name="T31" fmla="*/ 208 h 328"/>
                <a:gd name="T32" fmla="*/ 716 w 736"/>
                <a:gd name="T33" fmla="*/ 191 h 328"/>
                <a:gd name="T34" fmla="*/ 736 w 736"/>
                <a:gd name="T35" fmla="*/ 171 h 328"/>
                <a:gd name="T36" fmla="*/ 736 w 736"/>
                <a:gd name="T37" fmla="*/ 170 h 328"/>
                <a:gd name="T38" fmla="*/ 736 w 736"/>
                <a:gd name="T39" fmla="*/ 168 h 328"/>
                <a:gd name="T40" fmla="*/ 736 w 736"/>
                <a:gd name="T41" fmla="*/ 166 h 328"/>
                <a:gd name="T42" fmla="*/ 682 w 736"/>
                <a:gd name="T43" fmla="*/ 107 h 328"/>
                <a:gd name="T44" fmla="*/ 561 w 736"/>
                <a:gd name="T45" fmla="*/ 54 h 328"/>
                <a:gd name="T46" fmla="*/ 500 w 736"/>
                <a:gd name="T47" fmla="*/ 18 h 328"/>
                <a:gd name="T48" fmla="*/ 400 w 736"/>
                <a:gd name="T49" fmla="*/ 2 h 328"/>
                <a:gd name="T50" fmla="*/ 328 w 736"/>
                <a:gd name="T51" fmla="*/ 15 h 328"/>
                <a:gd name="T52" fmla="*/ 326 w 736"/>
                <a:gd name="T53" fmla="*/ 17 h 328"/>
                <a:gd name="T54" fmla="*/ 325 w 736"/>
                <a:gd name="T55" fmla="*/ 18 h 328"/>
                <a:gd name="T56" fmla="*/ 325 w 736"/>
                <a:gd name="T57" fmla="*/ 19 h 328"/>
                <a:gd name="T58" fmla="*/ 325 w 736"/>
                <a:gd name="T59" fmla="*/ 22 h 328"/>
                <a:gd name="T60" fmla="*/ 325 w 736"/>
                <a:gd name="T61" fmla="*/ 23 h 328"/>
                <a:gd name="T62" fmla="*/ 327 w 736"/>
                <a:gd name="T63" fmla="*/ 25 h 328"/>
                <a:gd name="T64" fmla="*/ 360 w 736"/>
                <a:gd name="T65" fmla="*/ 37 h 328"/>
                <a:gd name="T66" fmla="*/ 357 w 736"/>
                <a:gd name="T67" fmla="*/ 65 h 328"/>
                <a:gd name="T68" fmla="*/ 175 w 736"/>
                <a:gd name="T69" fmla="*/ 145 h 328"/>
                <a:gd name="T70" fmla="*/ 124 w 736"/>
                <a:gd name="T71" fmla="*/ 137 h 328"/>
                <a:gd name="T72" fmla="*/ 72 w 736"/>
                <a:gd name="T73" fmla="*/ 87 h 328"/>
                <a:gd name="T74" fmla="*/ 3 w 736"/>
                <a:gd name="T75" fmla="*/ 65 h 328"/>
                <a:gd name="T76" fmla="*/ 62 w 736"/>
                <a:gd name="T77" fmla="*/ 281 h 328"/>
                <a:gd name="T78" fmla="*/ 19 w 736"/>
                <a:gd name="T79" fmla="*/ 272 h 328"/>
                <a:gd name="T80" fmla="*/ 61 w 736"/>
                <a:gd name="T81" fmla="*/ 207 h 328"/>
                <a:gd name="T82" fmla="*/ 113 w 736"/>
                <a:gd name="T83" fmla="*/ 191 h 328"/>
                <a:gd name="T84" fmla="*/ 113 w 736"/>
                <a:gd name="T85" fmla="*/ 236 h 328"/>
                <a:gd name="T86" fmla="*/ 497 w 736"/>
                <a:gd name="T87" fmla="*/ 35 h 328"/>
                <a:gd name="T88" fmla="*/ 428 w 736"/>
                <a:gd name="T89" fmla="*/ 38 h 328"/>
                <a:gd name="T90" fmla="*/ 434 w 736"/>
                <a:gd name="T91" fmla="*/ 11 h 328"/>
                <a:gd name="T92" fmla="*/ 487 w 736"/>
                <a:gd name="T93" fmla="*/ 60 h 328"/>
                <a:gd name="T94" fmla="*/ 621 w 736"/>
                <a:gd name="T95" fmla="*/ 84 h 328"/>
                <a:gd name="T96" fmla="*/ 712 w 736"/>
                <a:gd name="T97" fmla="*/ 153 h 328"/>
                <a:gd name="T98" fmla="*/ 701 w 736"/>
                <a:gd name="T99" fmla="*/ 193 h 328"/>
                <a:gd name="T100" fmla="*/ 670 w 736"/>
                <a:gd name="T101" fmla="*/ 262 h 328"/>
                <a:gd name="T102" fmla="*/ 558 w 736"/>
                <a:gd name="T103" fmla="*/ 310 h 328"/>
                <a:gd name="T104" fmla="*/ 393 w 736"/>
                <a:gd name="T105" fmla="*/ 306 h 328"/>
                <a:gd name="T106" fmla="*/ 212 w 736"/>
                <a:gd name="T107" fmla="*/ 238 h 328"/>
                <a:gd name="T108" fmla="*/ 212 w 736"/>
                <a:gd name="T109" fmla="*/ 137 h 328"/>
                <a:gd name="T110" fmla="*/ 393 w 736"/>
                <a:gd name="T111" fmla="*/ 69 h 328"/>
                <a:gd name="T112" fmla="*/ 105 w 736"/>
                <a:gd name="T113" fmla="*/ 129 h 328"/>
                <a:gd name="T114" fmla="*/ 119 w 736"/>
                <a:gd name="T115" fmla="*/ 181 h 328"/>
                <a:gd name="T116" fmla="*/ 76 w 736"/>
                <a:gd name="T117" fmla="*/ 178 h 328"/>
                <a:gd name="T118" fmla="*/ 29 w 736"/>
                <a:gd name="T119" fmla="*/ 127 h 328"/>
                <a:gd name="T120" fmla="*/ 39 w 736"/>
                <a:gd name="T121" fmla="*/ 8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6" h="328">
                  <a:moveTo>
                    <a:pt x="1" y="67"/>
                  </a:moveTo>
                  <a:lnTo>
                    <a:pt x="1" y="67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3" y="93"/>
                  </a:lnTo>
                  <a:lnTo>
                    <a:pt x="8" y="107"/>
                  </a:lnTo>
                  <a:lnTo>
                    <a:pt x="14" y="122"/>
                  </a:lnTo>
                  <a:lnTo>
                    <a:pt x="22" y="138"/>
                  </a:lnTo>
                  <a:lnTo>
                    <a:pt x="32" y="154"/>
                  </a:lnTo>
                  <a:lnTo>
                    <a:pt x="38" y="162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56" y="180"/>
                  </a:lnTo>
                  <a:lnTo>
                    <a:pt x="69" y="188"/>
                  </a:lnTo>
                  <a:lnTo>
                    <a:pt x="69" y="188"/>
                  </a:lnTo>
                  <a:lnTo>
                    <a:pt x="57" y="196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38" y="214"/>
                  </a:lnTo>
                  <a:lnTo>
                    <a:pt x="32" y="221"/>
                  </a:lnTo>
                  <a:lnTo>
                    <a:pt x="22" y="237"/>
                  </a:lnTo>
                  <a:lnTo>
                    <a:pt x="14" y="253"/>
                  </a:lnTo>
                  <a:lnTo>
                    <a:pt x="8" y="269"/>
                  </a:lnTo>
                  <a:lnTo>
                    <a:pt x="3" y="282"/>
                  </a:lnTo>
                  <a:lnTo>
                    <a:pt x="1" y="29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0" y="306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3" y="310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17" y="309"/>
                  </a:lnTo>
                  <a:lnTo>
                    <a:pt x="28" y="306"/>
                  </a:lnTo>
                  <a:lnTo>
                    <a:pt x="41" y="303"/>
                  </a:lnTo>
                  <a:lnTo>
                    <a:pt x="56" y="297"/>
                  </a:lnTo>
                  <a:lnTo>
                    <a:pt x="72" y="289"/>
                  </a:lnTo>
                  <a:lnTo>
                    <a:pt x="89" y="279"/>
                  </a:lnTo>
                  <a:lnTo>
                    <a:pt x="97" y="273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3" y="257"/>
                  </a:lnTo>
                  <a:lnTo>
                    <a:pt x="120" y="248"/>
                  </a:lnTo>
                  <a:lnTo>
                    <a:pt x="124" y="238"/>
                  </a:lnTo>
                  <a:lnTo>
                    <a:pt x="128" y="230"/>
                  </a:lnTo>
                  <a:lnTo>
                    <a:pt x="130" y="222"/>
                  </a:lnTo>
                  <a:lnTo>
                    <a:pt x="131" y="215"/>
                  </a:lnTo>
                  <a:lnTo>
                    <a:pt x="131" y="203"/>
                  </a:lnTo>
                  <a:lnTo>
                    <a:pt x="131" y="203"/>
                  </a:lnTo>
                  <a:lnTo>
                    <a:pt x="152" y="216"/>
                  </a:lnTo>
                  <a:lnTo>
                    <a:pt x="182" y="235"/>
                  </a:lnTo>
                  <a:lnTo>
                    <a:pt x="219" y="256"/>
                  </a:lnTo>
                  <a:lnTo>
                    <a:pt x="239" y="266"/>
                  </a:lnTo>
                  <a:lnTo>
                    <a:pt x="262" y="276"/>
                  </a:lnTo>
                  <a:lnTo>
                    <a:pt x="287" y="287"/>
                  </a:lnTo>
                  <a:lnTo>
                    <a:pt x="312" y="296"/>
                  </a:lnTo>
                  <a:lnTo>
                    <a:pt x="338" y="305"/>
                  </a:lnTo>
                  <a:lnTo>
                    <a:pt x="366" y="313"/>
                  </a:lnTo>
                  <a:lnTo>
                    <a:pt x="396" y="319"/>
                  </a:lnTo>
                  <a:lnTo>
                    <a:pt x="426" y="324"/>
                  </a:lnTo>
                  <a:lnTo>
                    <a:pt x="456" y="327"/>
                  </a:lnTo>
                  <a:lnTo>
                    <a:pt x="487" y="328"/>
                  </a:lnTo>
                  <a:lnTo>
                    <a:pt x="487" y="328"/>
                  </a:lnTo>
                  <a:lnTo>
                    <a:pt x="515" y="327"/>
                  </a:lnTo>
                  <a:lnTo>
                    <a:pt x="540" y="325"/>
                  </a:lnTo>
                  <a:lnTo>
                    <a:pt x="563" y="321"/>
                  </a:lnTo>
                  <a:lnTo>
                    <a:pt x="585" y="317"/>
                  </a:lnTo>
                  <a:lnTo>
                    <a:pt x="604" y="310"/>
                  </a:lnTo>
                  <a:lnTo>
                    <a:pt x="623" y="303"/>
                  </a:lnTo>
                  <a:lnTo>
                    <a:pt x="640" y="296"/>
                  </a:lnTo>
                  <a:lnTo>
                    <a:pt x="655" y="288"/>
                  </a:lnTo>
                  <a:lnTo>
                    <a:pt x="669" y="279"/>
                  </a:lnTo>
                  <a:lnTo>
                    <a:pt x="682" y="269"/>
                  </a:lnTo>
                  <a:lnTo>
                    <a:pt x="693" y="260"/>
                  </a:lnTo>
                  <a:lnTo>
                    <a:pt x="704" y="250"/>
                  </a:lnTo>
                  <a:lnTo>
                    <a:pt x="712" y="241"/>
                  </a:lnTo>
                  <a:lnTo>
                    <a:pt x="720" y="231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3"/>
                  </a:lnTo>
                  <a:lnTo>
                    <a:pt x="732" y="213"/>
                  </a:lnTo>
                  <a:lnTo>
                    <a:pt x="733" y="213"/>
                  </a:lnTo>
                  <a:lnTo>
                    <a:pt x="733" y="213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16" y="191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6"/>
                  </a:lnTo>
                  <a:lnTo>
                    <a:pt x="736" y="166"/>
                  </a:lnTo>
                  <a:lnTo>
                    <a:pt x="735" y="166"/>
                  </a:lnTo>
                  <a:lnTo>
                    <a:pt x="735" y="166"/>
                  </a:lnTo>
                  <a:lnTo>
                    <a:pt x="725" y="151"/>
                  </a:lnTo>
                  <a:lnTo>
                    <a:pt x="712" y="135"/>
                  </a:lnTo>
                  <a:lnTo>
                    <a:pt x="702" y="125"/>
                  </a:lnTo>
                  <a:lnTo>
                    <a:pt x="693" y="116"/>
                  </a:lnTo>
                  <a:lnTo>
                    <a:pt x="682" y="107"/>
                  </a:lnTo>
                  <a:lnTo>
                    <a:pt x="669" y="98"/>
                  </a:lnTo>
                  <a:lnTo>
                    <a:pt x="654" y="88"/>
                  </a:lnTo>
                  <a:lnTo>
                    <a:pt x="639" y="80"/>
                  </a:lnTo>
                  <a:lnTo>
                    <a:pt x="622" y="72"/>
                  </a:lnTo>
                  <a:lnTo>
                    <a:pt x="603" y="65"/>
                  </a:lnTo>
                  <a:lnTo>
                    <a:pt x="583" y="60"/>
                  </a:lnTo>
                  <a:lnTo>
                    <a:pt x="561" y="54"/>
                  </a:lnTo>
                  <a:lnTo>
                    <a:pt x="537" y="50"/>
                  </a:lnTo>
                  <a:lnTo>
                    <a:pt x="511" y="48"/>
                  </a:lnTo>
                  <a:lnTo>
                    <a:pt x="511" y="48"/>
                  </a:lnTo>
                  <a:lnTo>
                    <a:pt x="511" y="40"/>
                  </a:lnTo>
                  <a:lnTo>
                    <a:pt x="509" y="32"/>
                  </a:lnTo>
                  <a:lnTo>
                    <a:pt x="504" y="25"/>
                  </a:lnTo>
                  <a:lnTo>
                    <a:pt x="500" y="18"/>
                  </a:lnTo>
                  <a:lnTo>
                    <a:pt x="500" y="18"/>
                  </a:lnTo>
                  <a:lnTo>
                    <a:pt x="492" y="12"/>
                  </a:lnTo>
                  <a:lnTo>
                    <a:pt x="481" y="7"/>
                  </a:lnTo>
                  <a:lnTo>
                    <a:pt x="466" y="3"/>
                  </a:lnTo>
                  <a:lnTo>
                    <a:pt x="449" y="1"/>
                  </a:lnTo>
                  <a:lnTo>
                    <a:pt x="426" y="0"/>
                  </a:lnTo>
                  <a:lnTo>
                    <a:pt x="400" y="2"/>
                  </a:lnTo>
                  <a:lnTo>
                    <a:pt x="367" y="7"/>
                  </a:lnTo>
                  <a:lnTo>
                    <a:pt x="329" y="15"/>
                  </a:lnTo>
                  <a:lnTo>
                    <a:pt x="329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7" y="15"/>
                  </a:lnTo>
                  <a:lnTo>
                    <a:pt x="326" y="16"/>
                  </a:lnTo>
                  <a:lnTo>
                    <a:pt x="326" y="16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6" y="25"/>
                  </a:lnTo>
                  <a:lnTo>
                    <a:pt x="326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60" y="37"/>
                  </a:lnTo>
                  <a:lnTo>
                    <a:pt x="388" y="44"/>
                  </a:lnTo>
                  <a:lnTo>
                    <a:pt x="413" y="48"/>
                  </a:lnTo>
                  <a:lnTo>
                    <a:pt x="435" y="50"/>
                  </a:lnTo>
                  <a:lnTo>
                    <a:pt x="435" y="50"/>
                  </a:lnTo>
                  <a:lnTo>
                    <a:pt x="409" y="54"/>
                  </a:lnTo>
                  <a:lnTo>
                    <a:pt x="382" y="60"/>
                  </a:lnTo>
                  <a:lnTo>
                    <a:pt x="357" y="65"/>
                  </a:lnTo>
                  <a:lnTo>
                    <a:pt x="332" y="72"/>
                  </a:lnTo>
                  <a:lnTo>
                    <a:pt x="309" y="80"/>
                  </a:lnTo>
                  <a:lnTo>
                    <a:pt x="286" y="90"/>
                  </a:lnTo>
                  <a:lnTo>
                    <a:pt x="264" y="99"/>
                  </a:lnTo>
                  <a:lnTo>
                    <a:pt x="243" y="108"/>
                  </a:lnTo>
                  <a:lnTo>
                    <a:pt x="206" y="127"/>
                  </a:lnTo>
                  <a:lnTo>
                    <a:pt x="175" y="145"/>
                  </a:lnTo>
                  <a:lnTo>
                    <a:pt x="150" y="161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61"/>
                  </a:lnTo>
                  <a:lnTo>
                    <a:pt x="130" y="153"/>
                  </a:lnTo>
                  <a:lnTo>
                    <a:pt x="128" y="145"/>
                  </a:lnTo>
                  <a:lnTo>
                    <a:pt x="124" y="137"/>
                  </a:lnTo>
                  <a:lnTo>
                    <a:pt x="120" y="129"/>
                  </a:lnTo>
                  <a:lnTo>
                    <a:pt x="113" y="120"/>
                  </a:lnTo>
                  <a:lnTo>
                    <a:pt x="105" y="110"/>
                  </a:lnTo>
                  <a:lnTo>
                    <a:pt x="105" y="110"/>
                  </a:lnTo>
                  <a:lnTo>
                    <a:pt x="97" y="103"/>
                  </a:lnTo>
                  <a:lnTo>
                    <a:pt x="89" y="98"/>
                  </a:lnTo>
                  <a:lnTo>
                    <a:pt x="72" y="87"/>
                  </a:lnTo>
                  <a:lnTo>
                    <a:pt x="56" y="79"/>
                  </a:lnTo>
                  <a:lnTo>
                    <a:pt x="41" y="74"/>
                  </a:lnTo>
                  <a:lnTo>
                    <a:pt x="28" y="69"/>
                  </a:lnTo>
                  <a:lnTo>
                    <a:pt x="17" y="67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3" y="65"/>
                  </a:lnTo>
                  <a:lnTo>
                    <a:pt x="1" y="67"/>
                  </a:lnTo>
                  <a:lnTo>
                    <a:pt x="1" y="67"/>
                  </a:lnTo>
                  <a:close/>
                  <a:moveTo>
                    <a:pt x="95" y="257"/>
                  </a:moveTo>
                  <a:lnTo>
                    <a:pt x="95" y="257"/>
                  </a:lnTo>
                  <a:lnTo>
                    <a:pt x="85" y="267"/>
                  </a:lnTo>
                  <a:lnTo>
                    <a:pt x="74" y="275"/>
                  </a:lnTo>
                  <a:lnTo>
                    <a:pt x="62" y="281"/>
                  </a:lnTo>
                  <a:lnTo>
                    <a:pt x="49" y="287"/>
                  </a:lnTo>
                  <a:lnTo>
                    <a:pt x="39" y="291"/>
                  </a:lnTo>
                  <a:lnTo>
                    <a:pt x="29" y="294"/>
                  </a:lnTo>
                  <a:lnTo>
                    <a:pt x="13" y="298"/>
                  </a:lnTo>
                  <a:lnTo>
                    <a:pt x="13" y="298"/>
                  </a:lnTo>
                  <a:lnTo>
                    <a:pt x="16" y="282"/>
                  </a:lnTo>
                  <a:lnTo>
                    <a:pt x="19" y="272"/>
                  </a:lnTo>
                  <a:lnTo>
                    <a:pt x="23" y="260"/>
                  </a:lnTo>
                  <a:lnTo>
                    <a:pt x="29" y="249"/>
                  </a:lnTo>
                  <a:lnTo>
                    <a:pt x="36" y="237"/>
                  </a:lnTo>
                  <a:lnTo>
                    <a:pt x="44" y="226"/>
                  </a:lnTo>
                  <a:lnTo>
                    <a:pt x="53" y="214"/>
                  </a:lnTo>
                  <a:lnTo>
                    <a:pt x="53" y="214"/>
                  </a:lnTo>
                  <a:lnTo>
                    <a:pt x="61" y="207"/>
                  </a:lnTo>
                  <a:lnTo>
                    <a:pt x="68" y="203"/>
                  </a:lnTo>
                  <a:lnTo>
                    <a:pt x="75" y="198"/>
                  </a:lnTo>
                  <a:lnTo>
                    <a:pt x="82" y="195"/>
                  </a:lnTo>
                  <a:lnTo>
                    <a:pt x="9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13" y="191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20" y="201"/>
                  </a:lnTo>
                  <a:lnTo>
                    <a:pt x="120" y="208"/>
                  </a:lnTo>
                  <a:lnTo>
                    <a:pt x="119" y="216"/>
                  </a:lnTo>
                  <a:lnTo>
                    <a:pt x="116" y="226"/>
                  </a:lnTo>
                  <a:lnTo>
                    <a:pt x="113" y="236"/>
                  </a:lnTo>
                  <a:lnTo>
                    <a:pt x="106" y="246"/>
                  </a:lnTo>
                  <a:lnTo>
                    <a:pt x="95" y="257"/>
                  </a:lnTo>
                  <a:lnTo>
                    <a:pt x="95" y="257"/>
                  </a:lnTo>
                  <a:close/>
                  <a:moveTo>
                    <a:pt x="492" y="27"/>
                  </a:moveTo>
                  <a:lnTo>
                    <a:pt x="492" y="27"/>
                  </a:lnTo>
                  <a:lnTo>
                    <a:pt x="495" y="31"/>
                  </a:lnTo>
                  <a:lnTo>
                    <a:pt x="497" y="35"/>
                  </a:lnTo>
                  <a:lnTo>
                    <a:pt x="499" y="41"/>
                  </a:lnTo>
                  <a:lnTo>
                    <a:pt x="500" y="47"/>
                  </a:lnTo>
                  <a:lnTo>
                    <a:pt x="500" y="47"/>
                  </a:lnTo>
                  <a:lnTo>
                    <a:pt x="473" y="42"/>
                  </a:lnTo>
                  <a:lnTo>
                    <a:pt x="450" y="40"/>
                  </a:lnTo>
                  <a:lnTo>
                    <a:pt x="450" y="40"/>
                  </a:lnTo>
                  <a:lnTo>
                    <a:pt x="428" y="38"/>
                  </a:lnTo>
                  <a:lnTo>
                    <a:pt x="406" y="34"/>
                  </a:lnTo>
                  <a:lnTo>
                    <a:pt x="381" y="30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85" y="16"/>
                  </a:lnTo>
                  <a:lnTo>
                    <a:pt x="412" y="12"/>
                  </a:lnTo>
                  <a:lnTo>
                    <a:pt x="434" y="11"/>
                  </a:lnTo>
                  <a:lnTo>
                    <a:pt x="452" y="12"/>
                  </a:lnTo>
                  <a:lnTo>
                    <a:pt x="466" y="15"/>
                  </a:lnTo>
                  <a:lnTo>
                    <a:pt x="478" y="19"/>
                  </a:lnTo>
                  <a:lnTo>
                    <a:pt x="486" y="23"/>
                  </a:lnTo>
                  <a:lnTo>
                    <a:pt x="492" y="27"/>
                  </a:lnTo>
                  <a:lnTo>
                    <a:pt x="492" y="27"/>
                  </a:lnTo>
                  <a:close/>
                  <a:moveTo>
                    <a:pt x="487" y="60"/>
                  </a:moveTo>
                  <a:lnTo>
                    <a:pt x="487" y="60"/>
                  </a:lnTo>
                  <a:lnTo>
                    <a:pt x="515" y="61"/>
                  </a:lnTo>
                  <a:lnTo>
                    <a:pt x="539" y="63"/>
                  </a:lnTo>
                  <a:lnTo>
                    <a:pt x="562" y="67"/>
                  </a:lnTo>
                  <a:lnTo>
                    <a:pt x="583" y="71"/>
                  </a:lnTo>
                  <a:lnTo>
                    <a:pt x="602" y="77"/>
                  </a:lnTo>
                  <a:lnTo>
                    <a:pt x="621" y="84"/>
                  </a:lnTo>
                  <a:lnTo>
                    <a:pt x="637" y="92"/>
                  </a:lnTo>
                  <a:lnTo>
                    <a:pt x="652" y="100"/>
                  </a:lnTo>
                  <a:lnTo>
                    <a:pt x="664" y="109"/>
                  </a:lnTo>
                  <a:lnTo>
                    <a:pt x="677" y="118"/>
                  </a:lnTo>
                  <a:lnTo>
                    <a:pt x="687" y="127"/>
                  </a:lnTo>
                  <a:lnTo>
                    <a:pt x="697" y="136"/>
                  </a:lnTo>
                  <a:lnTo>
                    <a:pt x="712" y="153"/>
                  </a:lnTo>
                  <a:lnTo>
                    <a:pt x="723" y="168"/>
                  </a:lnTo>
                  <a:lnTo>
                    <a:pt x="704" y="188"/>
                  </a:lnTo>
                  <a:lnTo>
                    <a:pt x="704" y="188"/>
                  </a:lnTo>
                  <a:lnTo>
                    <a:pt x="701" y="190"/>
                  </a:lnTo>
                  <a:lnTo>
                    <a:pt x="701" y="191"/>
                  </a:lnTo>
                  <a:lnTo>
                    <a:pt x="701" y="191"/>
                  </a:lnTo>
                  <a:lnTo>
                    <a:pt x="701" y="193"/>
                  </a:lnTo>
                  <a:lnTo>
                    <a:pt x="704" y="196"/>
                  </a:lnTo>
                  <a:lnTo>
                    <a:pt x="720" y="212"/>
                  </a:lnTo>
                  <a:lnTo>
                    <a:pt x="720" y="212"/>
                  </a:lnTo>
                  <a:lnTo>
                    <a:pt x="707" y="228"/>
                  </a:lnTo>
                  <a:lnTo>
                    <a:pt x="691" y="245"/>
                  </a:lnTo>
                  <a:lnTo>
                    <a:pt x="682" y="254"/>
                  </a:lnTo>
                  <a:lnTo>
                    <a:pt x="670" y="262"/>
                  </a:lnTo>
                  <a:lnTo>
                    <a:pt x="659" y="272"/>
                  </a:lnTo>
                  <a:lnTo>
                    <a:pt x="645" y="280"/>
                  </a:lnTo>
                  <a:lnTo>
                    <a:pt x="630" y="287"/>
                  </a:lnTo>
                  <a:lnTo>
                    <a:pt x="615" y="294"/>
                  </a:lnTo>
                  <a:lnTo>
                    <a:pt x="598" y="301"/>
                  </a:lnTo>
                  <a:lnTo>
                    <a:pt x="578" y="305"/>
                  </a:lnTo>
                  <a:lnTo>
                    <a:pt x="558" y="310"/>
                  </a:lnTo>
                  <a:lnTo>
                    <a:pt x="537" y="313"/>
                  </a:lnTo>
                  <a:lnTo>
                    <a:pt x="512" y="315"/>
                  </a:lnTo>
                  <a:lnTo>
                    <a:pt x="487" y="317"/>
                  </a:lnTo>
                  <a:lnTo>
                    <a:pt x="487" y="317"/>
                  </a:lnTo>
                  <a:lnTo>
                    <a:pt x="455" y="315"/>
                  </a:lnTo>
                  <a:lnTo>
                    <a:pt x="423" y="312"/>
                  </a:lnTo>
                  <a:lnTo>
                    <a:pt x="393" y="306"/>
                  </a:lnTo>
                  <a:lnTo>
                    <a:pt x="363" y="299"/>
                  </a:lnTo>
                  <a:lnTo>
                    <a:pt x="334" y="291"/>
                  </a:lnTo>
                  <a:lnTo>
                    <a:pt x="306" y="282"/>
                  </a:lnTo>
                  <a:lnTo>
                    <a:pt x="280" y="272"/>
                  </a:lnTo>
                  <a:lnTo>
                    <a:pt x="256" y="261"/>
                  </a:lnTo>
                  <a:lnTo>
                    <a:pt x="233" y="250"/>
                  </a:lnTo>
                  <a:lnTo>
                    <a:pt x="212" y="238"/>
                  </a:lnTo>
                  <a:lnTo>
                    <a:pt x="176" y="218"/>
                  </a:lnTo>
                  <a:lnTo>
                    <a:pt x="150" y="200"/>
                  </a:lnTo>
                  <a:lnTo>
                    <a:pt x="132" y="188"/>
                  </a:lnTo>
                  <a:lnTo>
                    <a:pt x="132" y="188"/>
                  </a:lnTo>
                  <a:lnTo>
                    <a:pt x="150" y="176"/>
                  </a:lnTo>
                  <a:lnTo>
                    <a:pt x="176" y="158"/>
                  </a:lnTo>
                  <a:lnTo>
                    <a:pt x="212" y="137"/>
                  </a:lnTo>
                  <a:lnTo>
                    <a:pt x="233" y="125"/>
                  </a:lnTo>
                  <a:lnTo>
                    <a:pt x="256" y="115"/>
                  </a:lnTo>
                  <a:lnTo>
                    <a:pt x="280" y="105"/>
                  </a:lnTo>
                  <a:lnTo>
                    <a:pt x="306" y="94"/>
                  </a:lnTo>
                  <a:lnTo>
                    <a:pt x="334" y="85"/>
                  </a:lnTo>
                  <a:lnTo>
                    <a:pt x="363" y="76"/>
                  </a:lnTo>
                  <a:lnTo>
                    <a:pt x="393" y="69"/>
                  </a:lnTo>
                  <a:lnTo>
                    <a:pt x="423" y="64"/>
                  </a:lnTo>
                  <a:lnTo>
                    <a:pt x="455" y="61"/>
                  </a:lnTo>
                  <a:lnTo>
                    <a:pt x="487" y="60"/>
                  </a:lnTo>
                  <a:lnTo>
                    <a:pt x="487" y="60"/>
                  </a:lnTo>
                  <a:close/>
                  <a:moveTo>
                    <a:pt x="95" y="118"/>
                  </a:moveTo>
                  <a:lnTo>
                    <a:pt x="95" y="118"/>
                  </a:lnTo>
                  <a:lnTo>
                    <a:pt x="105" y="129"/>
                  </a:lnTo>
                  <a:lnTo>
                    <a:pt x="112" y="138"/>
                  </a:lnTo>
                  <a:lnTo>
                    <a:pt x="115" y="147"/>
                  </a:lnTo>
                  <a:lnTo>
                    <a:pt x="119" y="155"/>
                  </a:lnTo>
                  <a:lnTo>
                    <a:pt x="120" y="163"/>
                  </a:lnTo>
                  <a:lnTo>
                    <a:pt x="120" y="170"/>
                  </a:lnTo>
                  <a:lnTo>
                    <a:pt x="119" y="181"/>
                  </a:lnTo>
                  <a:lnTo>
                    <a:pt x="119" y="181"/>
                  </a:lnTo>
                  <a:lnTo>
                    <a:pt x="113" y="180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4" y="180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76" y="178"/>
                  </a:lnTo>
                  <a:lnTo>
                    <a:pt x="68" y="174"/>
                  </a:lnTo>
                  <a:lnTo>
                    <a:pt x="61" y="168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44" y="151"/>
                  </a:lnTo>
                  <a:lnTo>
                    <a:pt x="36" y="139"/>
                  </a:lnTo>
                  <a:lnTo>
                    <a:pt x="29" y="127"/>
                  </a:lnTo>
                  <a:lnTo>
                    <a:pt x="24" y="115"/>
                  </a:lnTo>
                  <a:lnTo>
                    <a:pt x="19" y="105"/>
                  </a:lnTo>
                  <a:lnTo>
                    <a:pt x="16" y="94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29" y="82"/>
                  </a:lnTo>
                  <a:lnTo>
                    <a:pt x="39" y="85"/>
                  </a:lnTo>
                  <a:lnTo>
                    <a:pt x="49" y="88"/>
                  </a:lnTo>
                  <a:lnTo>
                    <a:pt x="61" y="94"/>
                  </a:lnTo>
                  <a:lnTo>
                    <a:pt x="74" y="101"/>
                  </a:lnTo>
                  <a:lnTo>
                    <a:pt x="85" y="109"/>
                  </a:lnTo>
                  <a:lnTo>
                    <a:pt x="95" y="118"/>
                  </a:lnTo>
                  <a:lnTo>
                    <a:pt x="95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3" name="Freeform 34">
              <a:extLst>
                <a:ext uri="{FF2B5EF4-FFF2-40B4-BE49-F238E27FC236}">
                  <a16:creationId xmlns:a16="http://schemas.microsoft.com/office/drawing/2014/main" id="{1092519B-22E9-4CD0-B613-D7EC69F44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046"/>
              <a:ext cx="92" cy="37"/>
            </a:xfrm>
            <a:custGeom>
              <a:avLst/>
              <a:gdLst>
                <a:gd name="T0" fmla="*/ 178 w 184"/>
                <a:gd name="T1" fmla="*/ 26 h 75"/>
                <a:gd name="T2" fmla="*/ 174 w 184"/>
                <a:gd name="T3" fmla="*/ 28 h 75"/>
                <a:gd name="T4" fmla="*/ 171 w 184"/>
                <a:gd name="T5" fmla="*/ 32 h 75"/>
                <a:gd name="T6" fmla="*/ 171 w 184"/>
                <a:gd name="T7" fmla="*/ 34 h 75"/>
                <a:gd name="T8" fmla="*/ 161 w 184"/>
                <a:gd name="T9" fmla="*/ 41 h 75"/>
                <a:gd name="T10" fmla="*/ 131 w 184"/>
                <a:gd name="T11" fmla="*/ 51 h 75"/>
                <a:gd name="T12" fmla="*/ 81 w 184"/>
                <a:gd name="T13" fmla="*/ 60 h 75"/>
                <a:gd name="T14" fmla="*/ 12 w 184"/>
                <a:gd name="T15" fmla="*/ 64 h 75"/>
                <a:gd name="T16" fmla="*/ 13 w 184"/>
                <a:gd name="T17" fmla="*/ 58 h 75"/>
                <a:gd name="T18" fmla="*/ 20 w 184"/>
                <a:gd name="T19" fmla="*/ 49 h 75"/>
                <a:gd name="T20" fmla="*/ 35 w 184"/>
                <a:gd name="T21" fmla="*/ 35 h 75"/>
                <a:gd name="T22" fmla="*/ 66 w 184"/>
                <a:gd name="T23" fmla="*/ 21 h 75"/>
                <a:gd name="T24" fmla="*/ 106 w 184"/>
                <a:gd name="T25" fmla="*/ 14 h 75"/>
                <a:gd name="T26" fmla="*/ 127 w 184"/>
                <a:gd name="T27" fmla="*/ 13 h 75"/>
                <a:gd name="T28" fmla="*/ 132 w 184"/>
                <a:gd name="T29" fmla="*/ 11 h 75"/>
                <a:gd name="T30" fmla="*/ 133 w 184"/>
                <a:gd name="T31" fmla="*/ 7 h 75"/>
                <a:gd name="T32" fmla="*/ 133 w 184"/>
                <a:gd name="T33" fmla="*/ 5 h 75"/>
                <a:gd name="T34" fmla="*/ 130 w 184"/>
                <a:gd name="T35" fmla="*/ 2 h 75"/>
                <a:gd name="T36" fmla="*/ 127 w 184"/>
                <a:gd name="T37" fmla="*/ 0 h 75"/>
                <a:gd name="T38" fmla="*/ 101 w 184"/>
                <a:gd name="T39" fmla="*/ 3 h 75"/>
                <a:gd name="T40" fmla="*/ 77 w 184"/>
                <a:gd name="T41" fmla="*/ 6 h 75"/>
                <a:gd name="T42" fmla="*/ 55 w 184"/>
                <a:gd name="T43" fmla="*/ 12 h 75"/>
                <a:gd name="T44" fmla="*/ 37 w 184"/>
                <a:gd name="T45" fmla="*/ 21 h 75"/>
                <a:gd name="T46" fmla="*/ 20 w 184"/>
                <a:gd name="T47" fmla="*/ 30 h 75"/>
                <a:gd name="T48" fmla="*/ 9 w 184"/>
                <a:gd name="T49" fmla="*/ 43 h 75"/>
                <a:gd name="T50" fmla="*/ 2 w 184"/>
                <a:gd name="T51" fmla="*/ 56 h 75"/>
                <a:gd name="T52" fmla="*/ 0 w 184"/>
                <a:gd name="T53" fmla="*/ 70 h 75"/>
                <a:gd name="T54" fmla="*/ 0 w 184"/>
                <a:gd name="T55" fmla="*/ 72 h 75"/>
                <a:gd name="T56" fmla="*/ 3 w 184"/>
                <a:gd name="T57" fmla="*/ 75 h 75"/>
                <a:gd name="T58" fmla="*/ 5 w 184"/>
                <a:gd name="T59" fmla="*/ 75 h 75"/>
                <a:gd name="T60" fmla="*/ 63 w 184"/>
                <a:gd name="T61" fmla="*/ 73 h 75"/>
                <a:gd name="T62" fmla="*/ 122 w 184"/>
                <a:gd name="T63" fmla="*/ 66 h 75"/>
                <a:gd name="T64" fmla="*/ 156 w 184"/>
                <a:gd name="T65" fmla="*/ 56 h 75"/>
                <a:gd name="T66" fmla="*/ 174 w 184"/>
                <a:gd name="T67" fmla="*/ 48 h 75"/>
                <a:gd name="T68" fmla="*/ 183 w 184"/>
                <a:gd name="T69" fmla="*/ 37 h 75"/>
                <a:gd name="T70" fmla="*/ 184 w 184"/>
                <a:gd name="T71" fmla="*/ 32 h 75"/>
                <a:gd name="T72" fmla="*/ 182 w 184"/>
                <a:gd name="T73" fmla="*/ 28 h 75"/>
                <a:gd name="T74" fmla="*/ 178 w 184"/>
                <a:gd name="T75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75">
                  <a:moveTo>
                    <a:pt x="178" y="26"/>
                  </a:moveTo>
                  <a:lnTo>
                    <a:pt x="178" y="26"/>
                  </a:lnTo>
                  <a:lnTo>
                    <a:pt x="176" y="26"/>
                  </a:lnTo>
                  <a:lnTo>
                    <a:pt x="174" y="28"/>
                  </a:lnTo>
                  <a:lnTo>
                    <a:pt x="172" y="29"/>
                  </a:lnTo>
                  <a:lnTo>
                    <a:pt x="171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69" y="36"/>
                  </a:lnTo>
                  <a:lnTo>
                    <a:pt x="161" y="41"/>
                  </a:lnTo>
                  <a:lnTo>
                    <a:pt x="148" y="47"/>
                  </a:lnTo>
                  <a:lnTo>
                    <a:pt x="131" y="51"/>
                  </a:lnTo>
                  <a:lnTo>
                    <a:pt x="109" y="56"/>
                  </a:lnTo>
                  <a:lnTo>
                    <a:pt x="81" y="60"/>
                  </a:lnTo>
                  <a:lnTo>
                    <a:pt x="49" y="63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3" y="58"/>
                  </a:lnTo>
                  <a:lnTo>
                    <a:pt x="16" y="53"/>
                  </a:lnTo>
                  <a:lnTo>
                    <a:pt x="20" y="49"/>
                  </a:lnTo>
                  <a:lnTo>
                    <a:pt x="24" y="44"/>
                  </a:lnTo>
                  <a:lnTo>
                    <a:pt x="35" y="35"/>
                  </a:lnTo>
                  <a:lnTo>
                    <a:pt x="50" y="28"/>
                  </a:lnTo>
                  <a:lnTo>
                    <a:pt x="66" y="21"/>
                  </a:lnTo>
                  <a:lnTo>
                    <a:pt x="86" y="17"/>
                  </a:lnTo>
                  <a:lnTo>
                    <a:pt x="106" y="14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30" y="12"/>
                  </a:lnTo>
                  <a:lnTo>
                    <a:pt x="132" y="11"/>
                  </a:lnTo>
                  <a:lnTo>
                    <a:pt x="133" y="10"/>
                  </a:lnTo>
                  <a:lnTo>
                    <a:pt x="133" y="7"/>
                  </a:lnTo>
                  <a:lnTo>
                    <a:pt x="133" y="7"/>
                  </a:lnTo>
                  <a:lnTo>
                    <a:pt x="133" y="5"/>
                  </a:lnTo>
                  <a:lnTo>
                    <a:pt x="132" y="3"/>
                  </a:lnTo>
                  <a:lnTo>
                    <a:pt x="130" y="2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5" y="2"/>
                  </a:lnTo>
                  <a:lnTo>
                    <a:pt x="101" y="3"/>
                  </a:lnTo>
                  <a:lnTo>
                    <a:pt x="89" y="4"/>
                  </a:lnTo>
                  <a:lnTo>
                    <a:pt x="77" y="6"/>
                  </a:lnTo>
                  <a:lnTo>
                    <a:pt x="66" y="10"/>
                  </a:lnTo>
                  <a:lnTo>
                    <a:pt x="55" y="12"/>
                  </a:lnTo>
                  <a:lnTo>
                    <a:pt x="46" y="17"/>
                  </a:lnTo>
                  <a:lnTo>
                    <a:pt x="37" y="21"/>
                  </a:lnTo>
                  <a:lnTo>
                    <a:pt x="28" y="26"/>
                  </a:lnTo>
                  <a:lnTo>
                    <a:pt x="20" y="30"/>
                  </a:lnTo>
                  <a:lnTo>
                    <a:pt x="15" y="36"/>
                  </a:lnTo>
                  <a:lnTo>
                    <a:pt x="9" y="43"/>
                  </a:lnTo>
                  <a:lnTo>
                    <a:pt x="5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33" y="75"/>
                  </a:lnTo>
                  <a:lnTo>
                    <a:pt x="63" y="73"/>
                  </a:lnTo>
                  <a:lnTo>
                    <a:pt x="93" y="70"/>
                  </a:lnTo>
                  <a:lnTo>
                    <a:pt x="122" y="66"/>
                  </a:lnTo>
                  <a:lnTo>
                    <a:pt x="146" y="59"/>
                  </a:lnTo>
                  <a:lnTo>
                    <a:pt x="156" y="56"/>
                  </a:lnTo>
                  <a:lnTo>
                    <a:pt x="165" y="52"/>
                  </a:lnTo>
                  <a:lnTo>
                    <a:pt x="174" y="48"/>
                  </a:lnTo>
                  <a:lnTo>
                    <a:pt x="179" y="43"/>
                  </a:lnTo>
                  <a:lnTo>
                    <a:pt x="183" y="37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3" y="29"/>
                  </a:lnTo>
                  <a:lnTo>
                    <a:pt x="182" y="28"/>
                  </a:lnTo>
                  <a:lnTo>
                    <a:pt x="180" y="26"/>
                  </a:lnTo>
                  <a:lnTo>
                    <a:pt x="178" y="26"/>
                  </a:lnTo>
                  <a:lnTo>
                    <a:pt x="17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35">
              <a:extLst>
                <a:ext uri="{FF2B5EF4-FFF2-40B4-BE49-F238E27FC236}">
                  <a16:creationId xmlns:a16="http://schemas.microsoft.com/office/drawing/2014/main" id="{073A86B7-071B-4A6F-A777-8A62B2A24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0" y="2028"/>
              <a:ext cx="23" cy="24"/>
            </a:xfrm>
            <a:custGeom>
              <a:avLst/>
              <a:gdLst>
                <a:gd name="T0" fmla="*/ 24 w 47"/>
                <a:gd name="T1" fmla="*/ 47 h 47"/>
                <a:gd name="T2" fmla="*/ 24 w 47"/>
                <a:gd name="T3" fmla="*/ 47 h 47"/>
                <a:gd name="T4" fmla="*/ 28 w 47"/>
                <a:gd name="T5" fmla="*/ 47 h 47"/>
                <a:gd name="T6" fmla="*/ 33 w 47"/>
                <a:gd name="T7" fmla="*/ 45 h 47"/>
                <a:gd name="T8" fmla="*/ 36 w 47"/>
                <a:gd name="T9" fmla="*/ 44 h 47"/>
                <a:gd name="T10" fmla="*/ 40 w 47"/>
                <a:gd name="T11" fmla="*/ 40 h 47"/>
                <a:gd name="T12" fmla="*/ 43 w 47"/>
                <a:gd name="T13" fmla="*/ 37 h 47"/>
                <a:gd name="T14" fmla="*/ 44 w 47"/>
                <a:gd name="T15" fmla="*/ 33 h 47"/>
                <a:gd name="T16" fmla="*/ 47 w 47"/>
                <a:gd name="T17" fmla="*/ 29 h 47"/>
                <a:gd name="T18" fmla="*/ 47 w 47"/>
                <a:gd name="T19" fmla="*/ 24 h 47"/>
                <a:gd name="T20" fmla="*/ 47 w 47"/>
                <a:gd name="T21" fmla="*/ 24 h 47"/>
                <a:gd name="T22" fmla="*/ 47 w 47"/>
                <a:gd name="T23" fmla="*/ 18 h 47"/>
                <a:gd name="T24" fmla="*/ 44 w 47"/>
                <a:gd name="T25" fmla="*/ 15 h 47"/>
                <a:gd name="T26" fmla="*/ 43 w 47"/>
                <a:gd name="T27" fmla="*/ 10 h 47"/>
                <a:gd name="T28" fmla="*/ 40 w 47"/>
                <a:gd name="T29" fmla="*/ 7 h 47"/>
                <a:gd name="T30" fmla="*/ 36 w 47"/>
                <a:gd name="T31" fmla="*/ 4 h 47"/>
                <a:gd name="T32" fmla="*/ 33 w 47"/>
                <a:gd name="T33" fmla="*/ 2 h 47"/>
                <a:gd name="T34" fmla="*/ 28 w 47"/>
                <a:gd name="T35" fmla="*/ 0 h 47"/>
                <a:gd name="T36" fmla="*/ 24 w 47"/>
                <a:gd name="T37" fmla="*/ 0 h 47"/>
                <a:gd name="T38" fmla="*/ 24 w 47"/>
                <a:gd name="T39" fmla="*/ 0 h 47"/>
                <a:gd name="T40" fmla="*/ 18 w 47"/>
                <a:gd name="T41" fmla="*/ 0 h 47"/>
                <a:gd name="T42" fmla="*/ 15 w 47"/>
                <a:gd name="T43" fmla="*/ 2 h 47"/>
                <a:gd name="T44" fmla="*/ 10 w 47"/>
                <a:gd name="T45" fmla="*/ 4 h 47"/>
                <a:gd name="T46" fmla="*/ 6 w 47"/>
                <a:gd name="T47" fmla="*/ 7 h 47"/>
                <a:gd name="T48" fmla="*/ 3 w 47"/>
                <a:gd name="T49" fmla="*/ 10 h 47"/>
                <a:gd name="T50" fmla="*/ 2 w 47"/>
                <a:gd name="T51" fmla="*/ 15 h 47"/>
                <a:gd name="T52" fmla="*/ 0 w 47"/>
                <a:gd name="T53" fmla="*/ 18 h 47"/>
                <a:gd name="T54" fmla="*/ 0 w 47"/>
                <a:gd name="T55" fmla="*/ 24 h 47"/>
                <a:gd name="T56" fmla="*/ 0 w 47"/>
                <a:gd name="T57" fmla="*/ 24 h 47"/>
                <a:gd name="T58" fmla="*/ 0 w 47"/>
                <a:gd name="T59" fmla="*/ 29 h 47"/>
                <a:gd name="T60" fmla="*/ 2 w 47"/>
                <a:gd name="T61" fmla="*/ 33 h 47"/>
                <a:gd name="T62" fmla="*/ 3 w 47"/>
                <a:gd name="T63" fmla="*/ 37 h 47"/>
                <a:gd name="T64" fmla="*/ 6 w 47"/>
                <a:gd name="T65" fmla="*/ 40 h 47"/>
                <a:gd name="T66" fmla="*/ 10 w 47"/>
                <a:gd name="T67" fmla="*/ 44 h 47"/>
                <a:gd name="T68" fmla="*/ 15 w 47"/>
                <a:gd name="T69" fmla="*/ 45 h 47"/>
                <a:gd name="T70" fmla="*/ 18 w 47"/>
                <a:gd name="T71" fmla="*/ 47 h 47"/>
                <a:gd name="T72" fmla="*/ 24 w 47"/>
                <a:gd name="T73" fmla="*/ 47 h 47"/>
                <a:gd name="T74" fmla="*/ 24 w 47"/>
                <a:gd name="T75" fmla="*/ 47 h 47"/>
                <a:gd name="T76" fmla="*/ 24 w 47"/>
                <a:gd name="T77" fmla="*/ 11 h 47"/>
                <a:gd name="T78" fmla="*/ 24 w 47"/>
                <a:gd name="T79" fmla="*/ 11 h 47"/>
                <a:gd name="T80" fmla="*/ 28 w 47"/>
                <a:gd name="T81" fmla="*/ 12 h 47"/>
                <a:gd name="T82" fmla="*/ 32 w 47"/>
                <a:gd name="T83" fmla="*/ 15 h 47"/>
                <a:gd name="T84" fmla="*/ 34 w 47"/>
                <a:gd name="T85" fmla="*/ 19 h 47"/>
                <a:gd name="T86" fmla="*/ 35 w 47"/>
                <a:gd name="T87" fmla="*/ 24 h 47"/>
                <a:gd name="T88" fmla="*/ 35 w 47"/>
                <a:gd name="T89" fmla="*/ 24 h 47"/>
                <a:gd name="T90" fmla="*/ 34 w 47"/>
                <a:gd name="T91" fmla="*/ 29 h 47"/>
                <a:gd name="T92" fmla="*/ 32 w 47"/>
                <a:gd name="T93" fmla="*/ 32 h 47"/>
                <a:gd name="T94" fmla="*/ 28 w 47"/>
                <a:gd name="T95" fmla="*/ 34 h 47"/>
                <a:gd name="T96" fmla="*/ 24 w 47"/>
                <a:gd name="T97" fmla="*/ 35 h 47"/>
                <a:gd name="T98" fmla="*/ 24 w 47"/>
                <a:gd name="T99" fmla="*/ 35 h 47"/>
                <a:gd name="T100" fmla="*/ 19 w 47"/>
                <a:gd name="T101" fmla="*/ 34 h 47"/>
                <a:gd name="T102" fmla="*/ 15 w 47"/>
                <a:gd name="T103" fmla="*/ 32 h 47"/>
                <a:gd name="T104" fmla="*/ 12 w 47"/>
                <a:gd name="T105" fmla="*/ 29 h 47"/>
                <a:gd name="T106" fmla="*/ 11 w 47"/>
                <a:gd name="T107" fmla="*/ 24 h 47"/>
                <a:gd name="T108" fmla="*/ 11 w 47"/>
                <a:gd name="T109" fmla="*/ 24 h 47"/>
                <a:gd name="T110" fmla="*/ 12 w 47"/>
                <a:gd name="T111" fmla="*/ 19 h 47"/>
                <a:gd name="T112" fmla="*/ 15 w 47"/>
                <a:gd name="T113" fmla="*/ 15 h 47"/>
                <a:gd name="T114" fmla="*/ 19 w 47"/>
                <a:gd name="T115" fmla="*/ 12 h 47"/>
                <a:gd name="T116" fmla="*/ 24 w 47"/>
                <a:gd name="T117" fmla="*/ 11 h 47"/>
                <a:gd name="T118" fmla="*/ 24 w 47"/>
                <a:gd name="T11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lnTo>
                    <a:pt x="24" y="47"/>
                  </a:lnTo>
                  <a:lnTo>
                    <a:pt x="28" y="47"/>
                  </a:lnTo>
                  <a:lnTo>
                    <a:pt x="33" y="45"/>
                  </a:lnTo>
                  <a:lnTo>
                    <a:pt x="36" y="44"/>
                  </a:lnTo>
                  <a:lnTo>
                    <a:pt x="40" y="40"/>
                  </a:lnTo>
                  <a:lnTo>
                    <a:pt x="43" y="37"/>
                  </a:lnTo>
                  <a:lnTo>
                    <a:pt x="44" y="33"/>
                  </a:lnTo>
                  <a:lnTo>
                    <a:pt x="47" y="29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4" y="15"/>
                  </a:lnTo>
                  <a:lnTo>
                    <a:pt x="43" y="10"/>
                  </a:lnTo>
                  <a:lnTo>
                    <a:pt x="40" y="7"/>
                  </a:lnTo>
                  <a:lnTo>
                    <a:pt x="36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6" y="7"/>
                  </a:lnTo>
                  <a:lnTo>
                    <a:pt x="3" y="10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7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5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24" y="47"/>
                  </a:lnTo>
                  <a:close/>
                  <a:moveTo>
                    <a:pt x="24" y="11"/>
                  </a:moveTo>
                  <a:lnTo>
                    <a:pt x="24" y="11"/>
                  </a:lnTo>
                  <a:lnTo>
                    <a:pt x="28" y="12"/>
                  </a:lnTo>
                  <a:lnTo>
                    <a:pt x="32" y="15"/>
                  </a:lnTo>
                  <a:lnTo>
                    <a:pt x="34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5" y="32"/>
                  </a:lnTo>
                  <a:lnTo>
                    <a:pt x="12" y="29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2" y="19"/>
                  </a:lnTo>
                  <a:lnTo>
                    <a:pt x="15" y="15"/>
                  </a:lnTo>
                  <a:lnTo>
                    <a:pt x="19" y="12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882216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4234" y="6407151"/>
            <a:ext cx="6351" cy="450851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57" name="Text Placeholder 4">
            <a:extLst>
              <a:ext uri="{FF2B5EF4-FFF2-40B4-BE49-F238E27FC236}">
                <a16:creationId xmlns:a16="http://schemas.microsoft.com/office/drawing/2014/main" id="{537BF1B0-5E15-4C9E-A9F7-992312E946E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403600" y="3849006"/>
            <a:ext cx="2546251" cy="556041"/>
          </a:xfrm>
        </p:spPr>
        <p:txBody>
          <a:bodyPr anchor="ctr">
            <a:noAutofit/>
          </a:bodyPr>
          <a:lstStyle>
            <a:lvl1pPr marL="0" indent="0" algn="ctr">
              <a:buNone/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58" name="Text Placeholder 4">
            <a:extLst>
              <a:ext uri="{FF2B5EF4-FFF2-40B4-BE49-F238E27FC236}">
                <a16:creationId xmlns:a16="http://schemas.microsoft.com/office/drawing/2014/main" id="{F726E919-B4D5-4C49-AFDB-F02778346E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03600" y="4542279"/>
            <a:ext cx="2546251" cy="1568055"/>
          </a:xfrm>
        </p:spPr>
        <p:txBody>
          <a:bodyPr anchor="t">
            <a:noAutofit/>
          </a:bodyPr>
          <a:lstStyle>
            <a:lvl1pPr marL="0" indent="0" algn="ctr">
              <a:buNone/>
              <a:defRPr sz="2133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61" name="Text Placeholder 4">
            <a:extLst>
              <a:ext uri="{FF2B5EF4-FFF2-40B4-BE49-F238E27FC236}">
                <a16:creationId xmlns:a16="http://schemas.microsoft.com/office/drawing/2014/main" id="{0580999F-0C11-4C8B-AF27-38FF9B461EF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28509" y="3849006"/>
            <a:ext cx="2546251" cy="556041"/>
          </a:xfrm>
        </p:spPr>
        <p:txBody>
          <a:bodyPr anchor="ctr">
            <a:noAutofit/>
          </a:bodyPr>
          <a:lstStyle>
            <a:lvl1pPr marL="0" indent="0" algn="ctr">
              <a:buNone/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62" name="Text Placeholder 4">
            <a:extLst>
              <a:ext uri="{FF2B5EF4-FFF2-40B4-BE49-F238E27FC236}">
                <a16:creationId xmlns:a16="http://schemas.microsoft.com/office/drawing/2014/main" id="{53DAC3CB-F19B-42EC-A3C2-1AE4349B56D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28509" y="4542279"/>
            <a:ext cx="2546251" cy="1568055"/>
          </a:xfrm>
        </p:spPr>
        <p:txBody>
          <a:bodyPr anchor="t">
            <a:noAutofit/>
          </a:bodyPr>
          <a:lstStyle>
            <a:lvl1pPr marL="0" indent="0" algn="ctr">
              <a:buNone/>
              <a:defRPr sz="2133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273331E7-FD37-43D2-A9C1-4501648FBE5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0443" y="3849006"/>
            <a:ext cx="2546251" cy="556041"/>
          </a:xfrm>
        </p:spPr>
        <p:txBody>
          <a:bodyPr anchor="ctr">
            <a:noAutofit/>
          </a:bodyPr>
          <a:lstStyle>
            <a:lvl1pPr marL="0" indent="0" algn="ctr">
              <a:buNone/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58B6E13F-7EA0-4CFF-AD3C-BE976C1F73E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990443" y="4542279"/>
            <a:ext cx="2546251" cy="1568055"/>
          </a:xfrm>
        </p:spPr>
        <p:txBody>
          <a:bodyPr anchor="t">
            <a:noAutofit/>
          </a:bodyPr>
          <a:lstStyle>
            <a:lvl1pPr marL="0" indent="0" algn="ctr">
              <a:buNone/>
              <a:defRPr sz="2133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86323940-107D-43F1-8E33-F12C0F83ACE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215352" y="3849006"/>
            <a:ext cx="2546251" cy="556041"/>
          </a:xfrm>
        </p:spPr>
        <p:txBody>
          <a:bodyPr anchor="ctr">
            <a:noAutofit/>
          </a:bodyPr>
          <a:lstStyle>
            <a:lvl1pPr marL="0" indent="0" algn="ctr">
              <a:buNone/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64" name="Text Placeholder 4">
            <a:extLst>
              <a:ext uri="{FF2B5EF4-FFF2-40B4-BE49-F238E27FC236}">
                <a16:creationId xmlns:a16="http://schemas.microsoft.com/office/drawing/2014/main" id="{CF2EB262-FE78-44C2-92AC-CA495A5640B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215352" y="4542279"/>
            <a:ext cx="2546251" cy="1568055"/>
          </a:xfrm>
        </p:spPr>
        <p:txBody>
          <a:bodyPr anchor="t">
            <a:noAutofit/>
          </a:bodyPr>
          <a:lstStyle>
            <a:lvl1pPr marL="0" indent="0" algn="ctr">
              <a:buNone/>
              <a:defRPr sz="2133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423599-0325-4BA5-853C-E49D19BE7EB0}"/>
              </a:ext>
            </a:extLst>
          </p:cNvPr>
          <p:cNvGrpSpPr/>
          <p:nvPr userDrawn="1"/>
        </p:nvGrpSpPr>
        <p:grpSpPr>
          <a:xfrm>
            <a:off x="6650057" y="2034933"/>
            <a:ext cx="1676840" cy="1676840"/>
            <a:chOff x="2778847" y="1557691"/>
            <a:chExt cx="993449" cy="993449"/>
          </a:xfrm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F384E978-86E6-48CB-A50D-B297F6A56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847" y="1557691"/>
              <a:ext cx="993449" cy="993449"/>
            </a:xfrm>
            <a:custGeom>
              <a:avLst/>
              <a:gdLst>
                <a:gd name="T0" fmla="*/ 920 w 920"/>
                <a:gd name="T1" fmla="*/ 484 h 921"/>
                <a:gd name="T2" fmla="*/ 911 w 920"/>
                <a:gd name="T3" fmla="*/ 553 h 921"/>
                <a:gd name="T4" fmla="*/ 893 w 920"/>
                <a:gd name="T5" fmla="*/ 619 h 921"/>
                <a:gd name="T6" fmla="*/ 865 w 920"/>
                <a:gd name="T7" fmla="*/ 680 h 921"/>
                <a:gd name="T8" fmla="*/ 829 w 920"/>
                <a:gd name="T9" fmla="*/ 737 h 921"/>
                <a:gd name="T10" fmla="*/ 786 w 920"/>
                <a:gd name="T11" fmla="*/ 786 h 921"/>
                <a:gd name="T12" fmla="*/ 736 w 920"/>
                <a:gd name="T13" fmla="*/ 830 h 921"/>
                <a:gd name="T14" fmla="*/ 680 w 920"/>
                <a:gd name="T15" fmla="*/ 866 h 921"/>
                <a:gd name="T16" fmla="*/ 619 w 920"/>
                <a:gd name="T17" fmla="*/ 893 h 921"/>
                <a:gd name="T18" fmla="*/ 553 w 920"/>
                <a:gd name="T19" fmla="*/ 912 h 921"/>
                <a:gd name="T20" fmla="*/ 484 w 920"/>
                <a:gd name="T21" fmla="*/ 920 h 921"/>
                <a:gd name="T22" fmla="*/ 437 w 920"/>
                <a:gd name="T23" fmla="*/ 920 h 921"/>
                <a:gd name="T24" fmla="*/ 368 w 920"/>
                <a:gd name="T25" fmla="*/ 912 h 921"/>
                <a:gd name="T26" fmla="*/ 302 w 920"/>
                <a:gd name="T27" fmla="*/ 893 h 921"/>
                <a:gd name="T28" fmla="*/ 241 w 920"/>
                <a:gd name="T29" fmla="*/ 866 h 921"/>
                <a:gd name="T30" fmla="*/ 186 w 920"/>
                <a:gd name="T31" fmla="*/ 830 h 921"/>
                <a:gd name="T32" fmla="*/ 135 w 920"/>
                <a:gd name="T33" fmla="*/ 786 h 921"/>
                <a:gd name="T34" fmla="*/ 92 w 920"/>
                <a:gd name="T35" fmla="*/ 737 h 921"/>
                <a:gd name="T36" fmla="*/ 57 w 920"/>
                <a:gd name="T37" fmla="*/ 680 h 921"/>
                <a:gd name="T38" fmla="*/ 29 w 920"/>
                <a:gd name="T39" fmla="*/ 619 h 921"/>
                <a:gd name="T40" fmla="*/ 11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11 w 920"/>
                <a:gd name="T47" fmla="*/ 368 h 921"/>
                <a:gd name="T48" fmla="*/ 29 w 920"/>
                <a:gd name="T49" fmla="*/ 302 h 921"/>
                <a:gd name="T50" fmla="*/ 57 w 920"/>
                <a:gd name="T51" fmla="*/ 241 h 921"/>
                <a:gd name="T52" fmla="*/ 92 w 920"/>
                <a:gd name="T53" fmla="*/ 186 h 921"/>
                <a:gd name="T54" fmla="*/ 135 w 920"/>
                <a:gd name="T55" fmla="*/ 135 h 921"/>
                <a:gd name="T56" fmla="*/ 186 w 920"/>
                <a:gd name="T57" fmla="*/ 93 h 921"/>
                <a:gd name="T58" fmla="*/ 241 w 920"/>
                <a:gd name="T59" fmla="*/ 57 h 921"/>
                <a:gd name="T60" fmla="*/ 302 w 920"/>
                <a:gd name="T61" fmla="*/ 29 h 921"/>
                <a:gd name="T62" fmla="*/ 368 w 920"/>
                <a:gd name="T63" fmla="*/ 11 h 921"/>
                <a:gd name="T64" fmla="*/ 437 w 920"/>
                <a:gd name="T65" fmla="*/ 2 h 921"/>
                <a:gd name="T66" fmla="*/ 484 w 920"/>
                <a:gd name="T67" fmla="*/ 2 h 921"/>
                <a:gd name="T68" fmla="*/ 553 w 920"/>
                <a:gd name="T69" fmla="*/ 11 h 921"/>
                <a:gd name="T70" fmla="*/ 619 w 920"/>
                <a:gd name="T71" fmla="*/ 29 h 921"/>
                <a:gd name="T72" fmla="*/ 680 w 920"/>
                <a:gd name="T73" fmla="*/ 57 h 921"/>
                <a:gd name="T74" fmla="*/ 736 w 920"/>
                <a:gd name="T75" fmla="*/ 93 h 921"/>
                <a:gd name="T76" fmla="*/ 786 w 920"/>
                <a:gd name="T77" fmla="*/ 135 h 921"/>
                <a:gd name="T78" fmla="*/ 829 w 920"/>
                <a:gd name="T79" fmla="*/ 186 h 921"/>
                <a:gd name="T80" fmla="*/ 865 w 920"/>
                <a:gd name="T81" fmla="*/ 241 h 921"/>
                <a:gd name="T82" fmla="*/ 893 w 920"/>
                <a:gd name="T83" fmla="*/ 302 h 921"/>
                <a:gd name="T84" fmla="*/ 911 w 920"/>
                <a:gd name="T85" fmla="*/ 368 h 921"/>
                <a:gd name="T86" fmla="*/ 920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20" y="484"/>
                  </a:lnTo>
                  <a:lnTo>
                    <a:pt x="918" y="509"/>
                  </a:lnTo>
                  <a:lnTo>
                    <a:pt x="915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900" y="597"/>
                  </a:lnTo>
                  <a:lnTo>
                    <a:pt x="893" y="619"/>
                  </a:lnTo>
                  <a:lnTo>
                    <a:pt x="885" y="640"/>
                  </a:lnTo>
                  <a:lnTo>
                    <a:pt x="875" y="661"/>
                  </a:lnTo>
                  <a:lnTo>
                    <a:pt x="865" y="680"/>
                  </a:lnTo>
                  <a:lnTo>
                    <a:pt x="854" y="700"/>
                  </a:lnTo>
                  <a:lnTo>
                    <a:pt x="842" y="718"/>
                  </a:lnTo>
                  <a:lnTo>
                    <a:pt x="829" y="737"/>
                  </a:lnTo>
                  <a:lnTo>
                    <a:pt x="816" y="754"/>
                  </a:lnTo>
                  <a:lnTo>
                    <a:pt x="801" y="770"/>
                  </a:lnTo>
                  <a:lnTo>
                    <a:pt x="786" y="786"/>
                  </a:lnTo>
                  <a:lnTo>
                    <a:pt x="769" y="801"/>
                  </a:lnTo>
                  <a:lnTo>
                    <a:pt x="753" y="816"/>
                  </a:lnTo>
                  <a:lnTo>
                    <a:pt x="736" y="830"/>
                  </a:lnTo>
                  <a:lnTo>
                    <a:pt x="718" y="843"/>
                  </a:lnTo>
                  <a:lnTo>
                    <a:pt x="699" y="854"/>
                  </a:lnTo>
                  <a:lnTo>
                    <a:pt x="680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9" y="893"/>
                  </a:lnTo>
                  <a:lnTo>
                    <a:pt x="597" y="900"/>
                  </a:lnTo>
                  <a:lnTo>
                    <a:pt x="576" y="906"/>
                  </a:lnTo>
                  <a:lnTo>
                    <a:pt x="553" y="912"/>
                  </a:lnTo>
                  <a:lnTo>
                    <a:pt x="531" y="915"/>
                  </a:lnTo>
                  <a:lnTo>
                    <a:pt x="508" y="919"/>
                  </a:lnTo>
                  <a:lnTo>
                    <a:pt x="484" y="920"/>
                  </a:lnTo>
                  <a:lnTo>
                    <a:pt x="461" y="921"/>
                  </a:lnTo>
                  <a:lnTo>
                    <a:pt x="461" y="921"/>
                  </a:lnTo>
                  <a:lnTo>
                    <a:pt x="437" y="920"/>
                  </a:lnTo>
                  <a:lnTo>
                    <a:pt x="414" y="919"/>
                  </a:lnTo>
                  <a:lnTo>
                    <a:pt x="391" y="915"/>
                  </a:lnTo>
                  <a:lnTo>
                    <a:pt x="368" y="912"/>
                  </a:lnTo>
                  <a:lnTo>
                    <a:pt x="346" y="906"/>
                  </a:lnTo>
                  <a:lnTo>
                    <a:pt x="324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2" y="876"/>
                  </a:lnTo>
                  <a:lnTo>
                    <a:pt x="241" y="866"/>
                  </a:lnTo>
                  <a:lnTo>
                    <a:pt x="222" y="854"/>
                  </a:lnTo>
                  <a:lnTo>
                    <a:pt x="204" y="843"/>
                  </a:lnTo>
                  <a:lnTo>
                    <a:pt x="186" y="830"/>
                  </a:lnTo>
                  <a:lnTo>
                    <a:pt x="168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6" y="754"/>
                  </a:lnTo>
                  <a:lnTo>
                    <a:pt x="92" y="737"/>
                  </a:lnTo>
                  <a:lnTo>
                    <a:pt x="80" y="718"/>
                  </a:lnTo>
                  <a:lnTo>
                    <a:pt x="67" y="700"/>
                  </a:lnTo>
                  <a:lnTo>
                    <a:pt x="57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9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11" y="553"/>
                  </a:lnTo>
                  <a:lnTo>
                    <a:pt x="6" y="532"/>
                  </a:lnTo>
                  <a:lnTo>
                    <a:pt x="4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4" y="414"/>
                  </a:lnTo>
                  <a:lnTo>
                    <a:pt x="6" y="391"/>
                  </a:lnTo>
                  <a:lnTo>
                    <a:pt x="11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9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7" y="241"/>
                  </a:lnTo>
                  <a:lnTo>
                    <a:pt x="67" y="223"/>
                  </a:lnTo>
                  <a:lnTo>
                    <a:pt x="80" y="203"/>
                  </a:lnTo>
                  <a:lnTo>
                    <a:pt x="92" y="186"/>
                  </a:lnTo>
                  <a:lnTo>
                    <a:pt x="106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8" y="106"/>
                  </a:lnTo>
                  <a:lnTo>
                    <a:pt x="186" y="93"/>
                  </a:lnTo>
                  <a:lnTo>
                    <a:pt x="204" y="80"/>
                  </a:lnTo>
                  <a:lnTo>
                    <a:pt x="222" y="67"/>
                  </a:lnTo>
                  <a:lnTo>
                    <a:pt x="241" y="57"/>
                  </a:lnTo>
                  <a:lnTo>
                    <a:pt x="262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4" y="21"/>
                  </a:lnTo>
                  <a:lnTo>
                    <a:pt x="346" y="15"/>
                  </a:lnTo>
                  <a:lnTo>
                    <a:pt x="368" y="11"/>
                  </a:lnTo>
                  <a:lnTo>
                    <a:pt x="391" y="6"/>
                  </a:lnTo>
                  <a:lnTo>
                    <a:pt x="414" y="3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84" y="2"/>
                  </a:lnTo>
                  <a:lnTo>
                    <a:pt x="508" y="3"/>
                  </a:lnTo>
                  <a:lnTo>
                    <a:pt x="531" y="6"/>
                  </a:lnTo>
                  <a:lnTo>
                    <a:pt x="553" y="11"/>
                  </a:lnTo>
                  <a:lnTo>
                    <a:pt x="576" y="15"/>
                  </a:lnTo>
                  <a:lnTo>
                    <a:pt x="597" y="21"/>
                  </a:lnTo>
                  <a:lnTo>
                    <a:pt x="619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80" y="57"/>
                  </a:lnTo>
                  <a:lnTo>
                    <a:pt x="699" y="67"/>
                  </a:lnTo>
                  <a:lnTo>
                    <a:pt x="718" y="80"/>
                  </a:lnTo>
                  <a:lnTo>
                    <a:pt x="736" y="93"/>
                  </a:lnTo>
                  <a:lnTo>
                    <a:pt x="753" y="106"/>
                  </a:lnTo>
                  <a:lnTo>
                    <a:pt x="769" y="120"/>
                  </a:lnTo>
                  <a:lnTo>
                    <a:pt x="786" y="135"/>
                  </a:lnTo>
                  <a:lnTo>
                    <a:pt x="801" y="151"/>
                  </a:lnTo>
                  <a:lnTo>
                    <a:pt x="816" y="169"/>
                  </a:lnTo>
                  <a:lnTo>
                    <a:pt x="829" y="186"/>
                  </a:lnTo>
                  <a:lnTo>
                    <a:pt x="842" y="203"/>
                  </a:lnTo>
                  <a:lnTo>
                    <a:pt x="854" y="223"/>
                  </a:lnTo>
                  <a:lnTo>
                    <a:pt x="865" y="241"/>
                  </a:lnTo>
                  <a:lnTo>
                    <a:pt x="875" y="262"/>
                  </a:lnTo>
                  <a:lnTo>
                    <a:pt x="885" y="282"/>
                  </a:lnTo>
                  <a:lnTo>
                    <a:pt x="893" y="302"/>
                  </a:lnTo>
                  <a:lnTo>
                    <a:pt x="900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5" y="391"/>
                  </a:lnTo>
                  <a:lnTo>
                    <a:pt x="918" y="414"/>
                  </a:lnTo>
                  <a:lnTo>
                    <a:pt x="920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51900963-6DFF-446A-97C4-3AD9DF367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411" y="1736944"/>
              <a:ext cx="516162" cy="621985"/>
            </a:xfrm>
            <a:custGeom>
              <a:avLst/>
              <a:gdLst>
                <a:gd name="T0" fmla="*/ 434 w 478"/>
                <a:gd name="T1" fmla="*/ 203 h 575"/>
                <a:gd name="T2" fmla="*/ 356 w 478"/>
                <a:gd name="T3" fmla="*/ 138 h 575"/>
                <a:gd name="T4" fmla="*/ 276 w 478"/>
                <a:gd name="T5" fmla="*/ 133 h 575"/>
                <a:gd name="T6" fmla="*/ 279 w 478"/>
                <a:gd name="T7" fmla="*/ 120 h 575"/>
                <a:gd name="T8" fmla="*/ 311 w 478"/>
                <a:gd name="T9" fmla="*/ 109 h 575"/>
                <a:gd name="T10" fmla="*/ 333 w 478"/>
                <a:gd name="T11" fmla="*/ 109 h 575"/>
                <a:gd name="T12" fmla="*/ 349 w 478"/>
                <a:gd name="T13" fmla="*/ 88 h 575"/>
                <a:gd name="T14" fmla="*/ 309 w 478"/>
                <a:gd name="T15" fmla="*/ 79 h 575"/>
                <a:gd name="T16" fmla="*/ 286 w 478"/>
                <a:gd name="T17" fmla="*/ 86 h 575"/>
                <a:gd name="T18" fmla="*/ 256 w 478"/>
                <a:gd name="T19" fmla="*/ 64 h 575"/>
                <a:gd name="T20" fmla="*/ 190 w 478"/>
                <a:gd name="T21" fmla="*/ 10 h 575"/>
                <a:gd name="T22" fmla="*/ 110 w 478"/>
                <a:gd name="T23" fmla="*/ 3 h 575"/>
                <a:gd name="T24" fmla="*/ 115 w 478"/>
                <a:gd name="T25" fmla="*/ 42 h 575"/>
                <a:gd name="T26" fmla="*/ 143 w 478"/>
                <a:gd name="T27" fmla="*/ 120 h 575"/>
                <a:gd name="T28" fmla="*/ 64 w 478"/>
                <a:gd name="T29" fmla="*/ 170 h 575"/>
                <a:gd name="T30" fmla="*/ 8 w 478"/>
                <a:gd name="T31" fmla="*/ 283 h 575"/>
                <a:gd name="T32" fmla="*/ 3 w 478"/>
                <a:gd name="T33" fmla="*/ 375 h 575"/>
                <a:gd name="T34" fmla="*/ 30 w 478"/>
                <a:gd name="T35" fmla="*/ 475 h 575"/>
                <a:gd name="T36" fmla="*/ 106 w 478"/>
                <a:gd name="T37" fmla="*/ 558 h 575"/>
                <a:gd name="T38" fmla="*/ 203 w 478"/>
                <a:gd name="T39" fmla="*/ 573 h 575"/>
                <a:gd name="T40" fmla="*/ 261 w 478"/>
                <a:gd name="T41" fmla="*/ 572 h 575"/>
                <a:gd name="T42" fmla="*/ 332 w 478"/>
                <a:gd name="T43" fmla="*/ 573 h 575"/>
                <a:gd name="T44" fmla="*/ 416 w 478"/>
                <a:gd name="T45" fmla="*/ 524 h 575"/>
                <a:gd name="T46" fmla="*/ 468 w 478"/>
                <a:gd name="T47" fmla="*/ 427 h 575"/>
                <a:gd name="T48" fmla="*/ 476 w 478"/>
                <a:gd name="T49" fmla="*/ 320 h 575"/>
                <a:gd name="T50" fmla="*/ 274 w 478"/>
                <a:gd name="T51" fmla="*/ 104 h 575"/>
                <a:gd name="T52" fmla="*/ 311 w 478"/>
                <a:gd name="T53" fmla="*/ 88 h 575"/>
                <a:gd name="T54" fmla="*/ 340 w 478"/>
                <a:gd name="T55" fmla="*/ 93 h 575"/>
                <a:gd name="T56" fmla="*/ 333 w 478"/>
                <a:gd name="T57" fmla="*/ 98 h 575"/>
                <a:gd name="T58" fmla="*/ 293 w 478"/>
                <a:gd name="T59" fmla="*/ 102 h 575"/>
                <a:gd name="T60" fmla="*/ 254 w 478"/>
                <a:gd name="T61" fmla="*/ 135 h 575"/>
                <a:gd name="T62" fmla="*/ 121 w 478"/>
                <a:gd name="T63" fmla="*/ 11 h 575"/>
                <a:gd name="T64" fmla="*/ 224 w 478"/>
                <a:gd name="T65" fmla="*/ 38 h 575"/>
                <a:gd name="T66" fmla="*/ 254 w 478"/>
                <a:gd name="T67" fmla="*/ 98 h 575"/>
                <a:gd name="T68" fmla="*/ 244 w 478"/>
                <a:gd name="T69" fmla="*/ 132 h 575"/>
                <a:gd name="T70" fmla="*/ 182 w 478"/>
                <a:gd name="T71" fmla="*/ 124 h 575"/>
                <a:gd name="T72" fmla="*/ 127 w 478"/>
                <a:gd name="T73" fmla="*/ 47 h 575"/>
                <a:gd name="T74" fmla="*/ 418 w 478"/>
                <a:gd name="T75" fmla="*/ 504 h 575"/>
                <a:gd name="T76" fmla="*/ 352 w 478"/>
                <a:gd name="T77" fmla="*/ 557 h 575"/>
                <a:gd name="T78" fmla="*/ 269 w 478"/>
                <a:gd name="T79" fmla="*/ 563 h 575"/>
                <a:gd name="T80" fmla="*/ 234 w 478"/>
                <a:gd name="T81" fmla="*/ 551 h 575"/>
                <a:gd name="T82" fmla="*/ 162 w 478"/>
                <a:gd name="T83" fmla="*/ 564 h 575"/>
                <a:gd name="T84" fmla="*/ 67 w 478"/>
                <a:gd name="T85" fmla="*/ 513 h 575"/>
                <a:gd name="T86" fmla="*/ 23 w 478"/>
                <a:gd name="T87" fmla="*/ 430 h 575"/>
                <a:gd name="T88" fmla="*/ 12 w 478"/>
                <a:gd name="T89" fmla="*/ 329 h 575"/>
                <a:gd name="T90" fmla="*/ 39 w 478"/>
                <a:gd name="T91" fmla="*/ 224 h 575"/>
                <a:gd name="T92" fmla="*/ 103 w 478"/>
                <a:gd name="T93" fmla="*/ 149 h 575"/>
                <a:gd name="T94" fmla="*/ 167 w 478"/>
                <a:gd name="T95" fmla="*/ 127 h 575"/>
                <a:gd name="T96" fmla="*/ 236 w 478"/>
                <a:gd name="T97" fmla="*/ 143 h 575"/>
                <a:gd name="T98" fmla="*/ 243 w 478"/>
                <a:gd name="T99" fmla="*/ 164 h 575"/>
                <a:gd name="T100" fmla="*/ 253 w 478"/>
                <a:gd name="T101" fmla="*/ 169 h 575"/>
                <a:gd name="T102" fmla="*/ 296 w 478"/>
                <a:gd name="T103" fmla="*/ 140 h 575"/>
                <a:gd name="T104" fmla="*/ 368 w 478"/>
                <a:gd name="T105" fmla="*/ 155 h 575"/>
                <a:gd name="T106" fmla="*/ 441 w 478"/>
                <a:gd name="T107" fmla="*/ 234 h 575"/>
                <a:gd name="T108" fmla="*/ 468 w 478"/>
                <a:gd name="T109" fmla="*/ 337 h 575"/>
                <a:gd name="T110" fmla="*/ 454 w 478"/>
                <a:gd name="T111" fmla="*/ 43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575">
                  <a:moveTo>
                    <a:pt x="471" y="290"/>
                  </a:moveTo>
                  <a:lnTo>
                    <a:pt x="471" y="290"/>
                  </a:lnTo>
                  <a:lnTo>
                    <a:pt x="468" y="275"/>
                  </a:lnTo>
                  <a:lnTo>
                    <a:pt x="462" y="259"/>
                  </a:lnTo>
                  <a:lnTo>
                    <a:pt x="456" y="244"/>
                  </a:lnTo>
                  <a:lnTo>
                    <a:pt x="449" y="230"/>
                  </a:lnTo>
                  <a:lnTo>
                    <a:pt x="443" y="216"/>
                  </a:lnTo>
                  <a:lnTo>
                    <a:pt x="434" y="203"/>
                  </a:lnTo>
                  <a:lnTo>
                    <a:pt x="425" y="192"/>
                  </a:lnTo>
                  <a:lnTo>
                    <a:pt x="416" y="180"/>
                  </a:lnTo>
                  <a:lnTo>
                    <a:pt x="416" y="180"/>
                  </a:lnTo>
                  <a:lnTo>
                    <a:pt x="402" y="166"/>
                  </a:lnTo>
                  <a:lnTo>
                    <a:pt x="387" y="155"/>
                  </a:lnTo>
                  <a:lnTo>
                    <a:pt x="372" y="146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4" y="134"/>
                  </a:lnTo>
                  <a:lnTo>
                    <a:pt x="332" y="132"/>
                  </a:lnTo>
                  <a:lnTo>
                    <a:pt x="320" y="131"/>
                  </a:lnTo>
                  <a:lnTo>
                    <a:pt x="309" y="130"/>
                  </a:lnTo>
                  <a:lnTo>
                    <a:pt x="309" y="130"/>
                  </a:lnTo>
                  <a:lnTo>
                    <a:pt x="299" y="130"/>
                  </a:lnTo>
                  <a:lnTo>
                    <a:pt x="287" y="132"/>
                  </a:lnTo>
                  <a:lnTo>
                    <a:pt x="276" y="133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72" y="126"/>
                  </a:lnTo>
                  <a:lnTo>
                    <a:pt x="279" y="120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9" y="119"/>
                  </a:lnTo>
                  <a:lnTo>
                    <a:pt x="287" y="115"/>
                  </a:lnTo>
                  <a:lnTo>
                    <a:pt x="296" y="111"/>
                  </a:lnTo>
                  <a:lnTo>
                    <a:pt x="304" y="109"/>
                  </a:lnTo>
                  <a:lnTo>
                    <a:pt x="311" y="109"/>
                  </a:lnTo>
                  <a:lnTo>
                    <a:pt x="311" y="109"/>
                  </a:lnTo>
                  <a:lnTo>
                    <a:pt x="312" y="109"/>
                  </a:lnTo>
                  <a:lnTo>
                    <a:pt x="312" y="109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31" y="109"/>
                  </a:lnTo>
                  <a:lnTo>
                    <a:pt x="331" y="109"/>
                  </a:lnTo>
                  <a:lnTo>
                    <a:pt x="333" y="109"/>
                  </a:lnTo>
                  <a:lnTo>
                    <a:pt x="333" y="109"/>
                  </a:lnTo>
                  <a:lnTo>
                    <a:pt x="338" y="108"/>
                  </a:lnTo>
                  <a:lnTo>
                    <a:pt x="344" y="105"/>
                  </a:lnTo>
                  <a:lnTo>
                    <a:pt x="347" y="101"/>
                  </a:lnTo>
                  <a:lnTo>
                    <a:pt x="349" y="95"/>
                  </a:lnTo>
                  <a:lnTo>
                    <a:pt x="349" y="95"/>
                  </a:lnTo>
                  <a:lnTo>
                    <a:pt x="349" y="94"/>
                  </a:lnTo>
                  <a:lnTo>
                    <a:pt x="349" y="94"/>
                  </a:lnTo>
                  <a:lnTo>
                    <a:pt x="349" y="88"/>
                  </a:lnTo>
                  <a:lnTo>
                    <a:pt x="346" y="82"/>
                  </a:lnTo>
                  <a:lnTo>
                    <a:pt x="341" y="79"/>
                  </a:lnTo>
                  <a:lnTo>
                    <a:pt x="335" y="78"/>
                  </a:lnTo>
                  <a:lnTo>
                    <a:pt x="335" y="78"/>
                  </a:lnTo>
                  <a:lnTo>
                    <a:pt x="329" y="77"/>
                  </a:lnTo>
                  <a:lnTo>
                    <a:pt x="329" y="77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295" y="82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74" y="91"/>
                  </a:lnTo>
                  <a:lnTo>
                    <a:pt x="270" y="95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3" y="86"/>
                  </a:lnTo>
                  <a:lnTo>
                    <a:pt x="258" y="71"/>
                  </a:lnTo>
                  <a:lnTo>
                    <a:pt x="256" y="64"/>
                  </a:lnTo>
                  <a:lnTo>
                    <a:pt x="251" y="56"/>
                  </a:lnTo>
                  <a:lnTo>
                    <a:pt x="247" y="48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29" y="30"/>
                  </a:lnTo>
                  <a:lnTo>
                    <a:pt x="218" y="22"/>
                  </a:lnTo>
                  <a:lnTo>
                    <a:pt x="205" y="15"/>
                  </a:lnTo>
                  <a:lnTo>
                    <a:pt x="190" y="10"/>
                  </a:lnTo>
                  <a:lnTo>
                    <a:pt x="173" y="6"/>
                  </a:lnTo>
                  <a:lnTo>
                    <a:pt x="156" y="3"/>
                  </a:lnTo>
                  <a:lnTo>
                    <a:pt x="136" y="2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2" y="2"/>
                  </a:lnTo>
                  <a:lnTo>
                    <a:pt x="112" y="2"/>
                  </a:lnTo>
                  <a:lnTo>
                    <a:pt x="110" y="3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25"/>
                  </a:lnTo>
                  <a:lnTo>
                    <a:pt x="115" y="42"/>
                  </a:lnTo>
                  <a:lnTo>
                    <a:pt x="120" y="58"/>
                  </a:lnTo>
                  <a:lnTo>
                    <a:pt x="126" y="72"/>
                  </a:lnTo>
                  <a:lnTo>
                    <a:pt x="132" y="86"/>
                  </a:lnTo>
                  <a:lnTo>
                    <a:pt x="140" y="97"/>
                  </a:lnTo>
                  <a:lnTo>
                    <a:pt x="148" y="109"/>
                  </a:lnTo>
                  <a:lnTo>
                    <a:pt x="157" y="118"/>
                  </a:lnTo>
                  <a:lnTo>
                    <a:pt x="157" y="118"/>
                  </a:lnTo>
                  <a:lnTo>
                    <a:pt x="143" y="120"/>
                  </a:lnTo>
                  <a:lnTo>
                    <a:pt x="130" y="124"/>
                  </a:lnTo>
                  <a:lnTo>
                    <a:pt x="119" y="128"/>
                  </a:lnTo>
                  <a:lnTo>
                    <a:pt x="106" y="135"/>
                  </a:lnTo>
                  <a:lnTo>
                    <a:pt x="95" y="142"/>
                  </a:lnTo>
                  <a:lnTo>
                    <a:pt x="84" y="150"/>
                  </a:lnTo>
                  <a:lnTo>
                    <a:pt x="73" y="159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54" y="181"/>
                  </a:lnTo>
                  <a:lnTo>
                    <a:pt x="45" y="193"/>
                  </a:lnTo>
                  <a:lnTo>
                    <a:pt x="37" y="206"/>
                  </a:lnTo>
                  <a:lnTo>
                    <a:pt x="30" y="219"/>
                  </a:lnTo>
                  <a:lnTo>
                    <a:pt x="23" y="234"/>
                  </a:lnTo>
                  <a:lnTo>
                    <a:pt x="18" y="249"/>
                  </a:lnTo>
                  <a:lnTo>
                    <a:pt x="12" y="265"/>
                  </a:lnTo>
                  <a:lnTo>
                    <a:pt x="8" y="283"/>
                  </a:lnTo>
                  <a:lnTo>
                    <a:pt x="8" y="283"/>
                  </a:lnTo>
                  <a:lnTo>
                    <a:pt x="5" y="297"/>
                  </a:lnTo>
                  <a:lnTo>
                    <a:pt x="3" y="312"/>
                  </a:lnTo>
                  <a:lnTo>
                    <a:pt x="1" y="328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" y="360"/>
                  </a:lnTo>
                  <a:lnTo>
                    <a:pt x="3" y="375"/>
                  </a:lnTo>
                  <a:lnTo>
                    <a:pt x="4" y="390"/>
                  </a:lnTo>
                  <a:lnTo>
                    <a:pt x="7" y="405"/>
                  </a:lnTo>
                  <a:lnTo>
                    <a:pt x="10" y="419"/>
                  </a:lnTo>
                  <a:lnTo>
                    <a:pt x="14" y="434"/>
                  </a:lnTo>
                  <a:lnTo>
                    <a:pt x="19" y="448"/>
                  </a:lnTo>
                  <a:lnTo>
                    <a:pt x="25" y="460"/>
                  </a:lnTo>
                  <a:lnTo>
                    <a:pt x="25" y="460"/>
                  </a:lnTo>
                  <a:lnTo>
                    <a:pt x="30" y="475"/>
                  </a:lnTo>
                  <a:lnTo>
                    <a:pt x="38" y="490"/>
                  </a:lnTo>
                  <a:lnTo>
                    <a:pt x="49" y="505"/>
                  </a:lnTo>
                  <a:lnTo>
                    <a:pt x="59" y="520"/>
                  </a:lnTo>
                  <a:lnTo>
                    <a:pt x="59" y="520"/>
                  </a:lnTo>
                  <a:lnTo>
                    <a:pt x="71" y="532"/>
                  </a:lnTo>
                  <a:lnTo>
                    <a:pt x="82" y="541"/>
                  </a:lnTo>
                  <a:lnTo>
                    <a:pt x="94" y="550"/>
                  </a:lnTo>
                  <a:lnTo>
                    <a:pt x="106" y="558"/>
                  </a:lnTo>
                  <a:lnTo>
                    <a:pt x="120" y="564"/>
                  </a:lnTo>
                  <a:lnTo>
                    <a:pt x="134" y="569"/>
                  </a:lnTo>
                  <a:lnTo>
                    <a:pt x="148" y="572"/>
                  </a:lnTo>
                  <a:lnTo>
                    <a:pt x="162" y="573"/>
                  </a:lnTo>
                  <a:lnTo>
                    <a:pt x="170" y="574"/>
                  </a:lnTo>
                  <a:lnTo>
                    <a:pt x="170" y="574"/>
                  </a:lnTo>
                  <a:lnTo>
                    <a:pt x="186" y="574"/>
                  </a:lnTo>
                  <a:lnTo>
                    <a:pt x="203" y="573"/>
                  </a:lnTo>
                  <a:lnTo>
                    <a:pt x="212" y="571"/>
                  </a:lnTo>
                  <a:lnTo>
                    <a:pt x="220" y="569"/>
                  </a:lnTo>
                  <a:lnTo>
                    <a:pt x="228" y="566"/>
                  </a:lnTo>
                  <a:lnTo>
                    <a:pt x="236" y="562"/>
                  </a:lnTo>
                  <a:lnTo>
                    <a:pt x="236" y="562"/>
                  </a:lnTo>
                  <a:lnTo>
                    <a:pt x="244" y="566"/>
                  </a:lnTo>
                  <a:lnTo>
                    <a:pt x="253" y="570"/>
                  </a:lnTo>
                  <a:lnTo>
                    <a:pt x="261" y="572"/>
                  </a:lnTo>
                  <a:lnTo>
                    <a:pt x="268" y="573"/>
                  </a:lnTo>
                  <a:lnTo>
                    <a:pt x="284" y="575"/>
                  </a:lnTo>
                  <a:lnTo>
                    <a:pt x="300" y="575"/>
                  </a:lnTo>
                  <a:lnTo>
                    <a:pt x="300" y="575"/>
                  </a:lnTo>
                  <a:lnTo>
                    <a:pt x="304" y="575"/>
                  </a:lnTo>
                  <a:lnTo>
                    <a:pt x="304" y="575"/>
                  </a:lnTo>
                  <a:lnTo>
                    <a:pt x="318" y="575"/>
                  </a:lnTo>
                  <a:lnTo>
                    <a:pt x="332" y="573"/>
                  </a:lnTo>
                  <a:lnTo>
                    <a:pt x="345" y="571"/>
                  </a:lnTo>
                  <a:lnTo>
                    <a:pt x="356" y="566"/>
                  </a:lnTo>
                  <a:lnTo>
                    <a:pt x="356" y="566"/>
                  </a:lnTo>
                  <a:lnTo>
                    <a:pt x="372" y="558"/>
                  </a:lnTo>
                  <a:lnTo>
                    <a:pt x="388" y="549"/>
                  </a:lnTo>
                  <a:lnTo>
                    <a:pt x="402" y="537"/>
                  </a:lnTo>
                  <a:lnTo>
                    <a:pt x="416" y="524"/>
                  </a:lnTo>
                  <a:lnTo>
                    <a:pt x="416" y="524"/>
                  </a:lnTo>
                  <a:lnTo>
                    <a:pt x="426" y="511"/>
                  </a:lnTo>
                  <a:lnTo>
                    <a:pt x="437" y="497"/>
                  </a:lnTo>
                  <a:lnTo>
                    <a:pt x="446" y="482"/>
                  </a:lnTo>
                  <a:lnTo>
                    <a:pt x="453" y="466"/>
                  </a:lnTo>
                  <a:lnTo>
                    <a:pt x="453" y="466"/>
                  </a:lnTo>
                  <a:lnTo>
                    <a:pt x="459" y="453"/>
                  </a:lnTo>
                  <a:lnTo>
                    <a:pt x="463" y="441"/>
                  </a:lnTo>
                  <a:lnTo>
                    <a:pt x="468" y="427"/>
                  </a:lnTo>
                  <a:lnTo>
                    <a:pt x="471" y="413"/>
                  </a:lnTo>
                  <a:lnTo>
                    <a:pt x="474" y="399"/>
                  </a:lnTo>
                  <a:lnTo>
                    <a:pt x="476" y="384"/>
                  </a:lnTo>
                  <a:lnTo>
                    <a:pt x="477" y="370"/>
                  </a:lnTo>
                  <a:lnTo>
                    <a:pt x="478" y="355"/>
                  </a:lnTo>
                  <a:lnTo>
                    <a:pt x="478" y="355"/>
                  </a:lnTo>
                  <a:lnTo>
                    <a:pt x="477" y="336"/>
                  </a:lnTo>
                  <a:lnTo>
                    <a:pt x="476" y="320"/>
                  </a:lnTo>
                  <a:lnTo>
                    <a:pt x="475" y="304"/>
                  </a:lnTo>
                  <a:lnTo>
                    <a:pt x="471" y="290"/>
                  </a:lnTo>
                  <a:lnTo>
                    <a:pt x="471" y="290"/>
                  </a:lnTo>
                  <a:close/>
                  <a:moveTo>
                    <a:pt x="270" y="108"/>
                  </a:moveTo>
                  <a:lnTo>
                    <a:pt x="270" y="108"/>
                  </a:lnTo>
                  <a:lnTo>
                    <a:pt x="270" y="108"/>
                  </a:lnTo>
                  <a:lnTo>
                    <a:pt x="270" y="108"/>
                  </a:lnTo>
                  <a:lnTo>
                    <a:pt x="274" y="104"/>
                  </a:lnTo>
                  <a:lnTo>
                    <a:pt x="279" y="101"/>
                  </a:lnTo>
                  <a:lnTo>
                    <a:pt x="289" y="95"/>
                  </a:lnTo>
                  <a:lnTo>
                    <a:pt x="289" y="95"/>
                  </a:lnTo>
                  <a:lnTo>
                    <a:pt x="299" y="91"/>
                  </a:lnTo>
                  <a:lnTo>
                    <a:pt x="307" y="89"/>
                  </a:lnTo>
                  <a:lnTo>
                    <a:pt x="307" y="89"/>
                  </a:lnTo>
                  <a:lnTo>
                    <a:pt x="311" y="88"/>
                  </a:lnTo>
                  <a:lnTo>
                    <a:pt x="311" y="88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4" y="87"/>
                  </a:lnTo>
                  <a:lnTo>
                    <a:pt x="334" y="87"/>
                  </a:lnTo>
                  <a:lnTo>
                    <a:pt x="337" y="88"/>
                  </a:lnTo>
                  <a:lnTo>
                    <a:pt x="338" y="89"/>
                  </a:lnTo>
                  <a:lnTo>
                    <a:pt x="339" y="91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39" y="95"/>
                  </a:lnTo>
                  <a:lnTo>
                    <a:pt x="337" y="97"/>
                  </a:lnTo>
                  <a:lnTo>
                    <a:pt x="335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2" y="98"/>
                  </a:lnTo>
                  <a:lnTo>
                    <a:pt x="332" y="98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11" y="98"/>
                  </a:lnTo>
                  <a:lnTo>
                    <a:pt x="311" y="98"/>
                  </a:lnTo>
                  <a:lnTo>
                    <a:pt x="302" y="100"/>
                  </a:lnTo>
                  <a:lnTo>
                    <a:pt x="293" y="102"/>
                  </a:lnTo>
                  <a:lnTo>
                    <a:pt x="282" y="105"/>
                  </a:lnTo>
                  <a:lnTo>
                    <a:pt x="273" y="111"/>
                  </a:lnTo>
                  <a:lnTo>
                    <a:pt x="273" y="111"/>
                  </a:lnTo>
                  <a:lnTo>
                    <a:pt x="264" y="119"/>
                  </a:lnTo>
                  <a:lnTo>
                    <a:pt x="258" y="128"/>
                  </a:lnTo>
                  <a:lnTo>
                    <a:pt x="258" y="128"/>
                  </a:lnTo>
                  <a:lnTo>
                    <a:pt x="254" y="135"/>
                  </a:lnTo>
                  <a:lnTo>
                    <a:pt x="254" y="135"/>
                  </a:lnTo>
                  <a:lnTo>
                    <a:pt x="256" y="127"/>
                  </a:lnTo>
                  <a:lnTo>
                    <a:pt x="256" y="127"/>
                  </a:lnTo>
                  <a:lnTo>
                    <a:pt x="263" y="116"/>
                  </a:lnTo>
                  <a:lnTo>
                    <a:pt x="270" y="108"/>
                  </a:lnTo>
                  <a:lnTo>
                    <a:pt x="270" y="108"/>
                  </a:lnTo>
                  <a:close/>
                  <a:moveTo>
                    <a:pt x="120" y="11"/>
                  </a:moveTo>
                  <a:lnTo>
                    <a:pt x="120" y="11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40" y="12"/>
                  </a:lnTo>
                  <a:lnTo>
                    <a:pt x="157" y="13"/>
                  </a:lnTo>
                  <a:lnTo>
                    <a:pt x="173" y="15"/>
                  </a:lnTo>
                  <a:lnTo>
                    <a:pt x="188" y="20"/>
                  </a:lnTo>
                  <a:lnTo>
                    <a:pt x="201" y="25"/>
                  </a:lnTo>
                  <a:lnTo>
                    <a:pt x="213" y="32"/>
                  </a:lnTo>
                  <a:lnTo>
                    <a:pt x="224" y="38"/>
                  </a:lnTo>
                  <a:lnTo>
                    <a:pt x="233" y="47"/>
                  </a:lnTo>
                  <a:lnTo>
                    <a:pt x="233" y="47"/>
                  </a:lnTo>
                  <a:lnTo>
                    <a:pt x="240" y="56"/>
                  </a:lnTo>
                  <a:lnTo>
                    <a:pt x="246" y="65"/>
                  </a:lnTo>
                  <a:lnTo>
                    <a:pt x="249" y="74"/>
                  </a:lnTo>
                  <a:lnTo>
                    <a:pt x="251" y="83"/>
                  </a:lnTo>
                  <a:lnTo>
                    <a:pt x="254" y="91"/>
                  </a:lnTo>
                  <a:lnTo>
                    <a:pt x="254" y="98"/>
                  </a:lnTo>
                  <a:lnTo>
                    <a:pt x="254" y="110"/>
                  </a:lnTo>
                  <a:lnTo>
                    <a:pt x="254" y="110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4" y="132"/>
                  </a:lnTo>
                  <a:lnTo>
                    <a:pt x="244" y="132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26" y="134"/>
                  </a:lnTo>
                  <a:lnTo>
                    <a:pt x="219" y="134"/>
                  </a:lnTo>
                  <a:lnTo>
                    <a:pt x="211" y="133"/>
                  </a:lnTo>
                  <a:lnTo>
                    <a:pt x="202" y="132"/>
                  </a:lnTo>
                  <a:lnTo>
                    <a:pt x="193" y="128"/>
                  </a:lnTo>
                  <a:lnTo>
                    <a:pt x="182" y="124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63" y="110"/>
                  </a:lnTo>
                  <a:lnTo>
                    <a:pt x="153" y="100"/>
                  </a:lnTo>
                  <a:lnTo>
                    <a:pt x="145" y="88"/>
                  </a:lnTo>
                  <a:lnTo>
                    <a:pt x="139" y="75"/>
                  </a:lnTo>
                  <a:lnTo>
                    <a:pt x="133" y="62"/>
                  </a:lnTo>
                  <a:lnTo>
                    <a:pt x="127" y="47"/>
                  </a:lnTo>
                  <a:lnTo>
                    <a:pt x="124" y="29"/>
                  </a:lnTo>
                  <a:lnTo>
                    <a:pt x="120" y="11"/>
                  </a:lnTo>
                  <a:lnTo>
                    <a:pt x="120" y="11"/>
                  </a:lnTo>
                  <a:close/>
                  <a:moveTo>
                    <a:pt x="444" y="461"/>
                  </a:moveTo>
                  <a:lnTo>
                    <a:pt x="444" y="461"/>
                  </a:lnTo>
                  <a:lnTo>
                    <a:pt x="437" y="477"/>
                  </a:lnTo>
                  <a:lnTo>
                    <a:pt x="429" y="491"/>
                  </a:lnTo>
                  <a:lnTo>
                    <a:pt x="418" y="504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396" y="529"/>
                  </a:lnTo>
                  <a:lnTo>
                    <a:pt x="383" y="541"/>
                  </a:lnTo>
                  <a:lnTo>
                    <a:pt x="368" y="549"/>
                  </a:lnTo>
                  <a:lnTo>
                    <a:pt x="353" y="557"/>
                  </a:lnTo>
                  <a:lnTo>
                    <a:pt x="353" y="557"/>
                  </a:lnTo>
                  <a:lnTo>
                    <a:pt x="352" y="557"/>
                  </a:lnTo>
                  <a:lnTo>
                    <a:pt x="352" y="557"/>
                  </a:lnTo>
                  <a:lnTo>
                    <a:pt x="341" y="560"/>
                  </a:lnTo>
                  <a:lnTo>
                    <a:pt x="330" y="564"/>
                  </a:lnTo>
                  <a:lnTo>
                    <a:pt x="318" y="565"/>
                  </a:lnTo>
                  <a:lnTo>
                    <a:pt x="304" y="565"/>
                  </a:lnTo>
                  <a:lnTo>
                    <a:pt x="304" y="565"/>
                  </a:lnTo>
                  <a:lnTo>
                    <a:pt x="286" y="565"/>
                  </a:lnTo>
                  <a:lnTo>
                    <a:pt x="269" y="563"/>
                  </a:lnTo>
                  <a:lnTo>
                    <a:pt x="262" y="562"/>
                  </a:lnTo>
                  <a:lnTo>
                    <a:pt x="254" y="559"/>
                  </a:lnTo>
                  <a:lnTo>
                    <a:pt x="247" y="556"/>
                  </a:lnTo>
                  <a:lnTo>
                    <a:pt x="240" y="551"/>
                  </a:lnTo>
                  <a:lnTo>
                    <a:pt x="240" y="551"/>
                  </a:lnTo>
                  <a:lnTo>
                    <a:pt x="236" y="551"/>
                  </a:lnTo>
                  <a:lnTo>
                    <a:pt x="234" y="551"/>
                  </a:lnTo>
                  <a:lnTo>
                    <a:pt x="234" y="551"/>
                  </a:lnTo>
                  <a:lnTo>
                    <a:pt x="227" y="556"/>
                  </a:lnTo>
                  <a:lnTo>
                    <a:pt x="219" y="558"/>
                  </a:lnTo>
                  <a:lnTo>
                    <a:pt x="212" y="560"/>
                  </a:lnTo>
                  <a:lnTo>
                    <a:pt x="204" y="563"/>
                  </a:lnTo>
                  <a:lnTo>
                    <a:pt x="188" y="564"/>
                  </a:lnTo>
                  <a:lnTo>
                    <a:pt x="170" y="564"/>
                  </a:lnTo>
                  <a:lnTo>
                    <a:pt x="162" y="564"/>
                  </a:lnTo>
                  <a:lnTo>
                    <a:pt x="162" y="564"/>
                  </a:lnTo>
                  <a:lnTo>
                    <a:pt x="149" y="562"/>
                  </a:lnTo>
                  <a:lnTo>
                    <a:pt x="136" y="559"/>
                  </a:lnTo>
                  <a:lnTo>
                    <a:pt x="124" y="555"/>
                  </a:lnTo>
                  <a:lnTo>
                    <a:pt x="111" y="549"/>
                  </a:lnTo>
                  <a:lnTo>
                    <a:pt x="99" y="542"/>
                  </a:lnTo>
                  <a:lnTo>
                    <a:pt x="88" y="533"/>
                  </a:lnTo>
                  <a:lnTo>
                    <a:pt x="77" y="524"/>
                  </a:lnTo>
                  <a:lnTo>
                    <a:pt x="67" y="513"/>
                  </a:lnTo>
                  <a:lnTo>
                    <a:pt x="67" y="513"/>
                  </a:lnTo>
                  <a:lnTo>
                    <a:pt x="57" y="499"/>
                  </a:lnTo>
                  <a:lnTo>
                    <a:pt x="48" y="486"/>
                  </a:lnTo>
                  <a:lnTo>
                    <a:pt x="39" y="471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28" y="444"/>
                  </a:lnTo>
                  <a:lnTo>
                    <a:pt x="23" y="430"/>
                  </a:lnTo>
                  <a:lnTo>
                    <a:pt x="20" y="416"/>
                  </a:lnTo>
                  <a:lnTo>
                    <a:pt x="16" y="403"/>
                  </a:lnTo>
                  <a:lnTo>
                    <a:pt x="14" y="389"/>
                  </a:lnTo>
                  <a:lnTo>
                    <a:pt x="13" y="374"/>
                  </a:lnTo>
                  <a:lnTo>
                    <a:pt x="12" y="359"/>
                  </a:lnTo>
                  <a:lnTo>
                    <a:pt x="11" y="344"/>
                  </a:lnTo>
                  <a:lnTo>
                    <a:pt x="11" y="344"/>
                  </a:lnTo>
                  <a:lnTo>
                    <a:pt x="12" y="329"/>
                  </a:lnTo>
                  <a:lnTo>
                    <a:pt x="13" y="313"/>
                  </a:lnTo>
                  <a:lnTo>
                    <a:pt x="15" y="299"/>
                  </a:lnTo>
                  <a:lnTo>
                    <a:pt x="18" y="285"/>
                  </a:lnTo>
                  <a:lnTo>
                    <a:pt x="18" y="285"/>
                  </a:lnTo>
                  <a:lnTo>
                    <a:pt x="22" y="269"/>
                  </a:lnTo>
                  <a:lnTo>
                    <a:pt x="27" y="253"/>
                  </a:lnTo>
                  <a:lnTo>
                    <a:pt x="33" y="238"/>
                  </a:lnTo>
                  <a:lnTo>
                    <a:pt x="39" y="224"/>
                  </a:lnTo>
                  <a:lnTo>
                    <a:pt x="46" y="211"/>
                  </a:lnTo>
                  <a:lnTo>
                    <a:pt x="53" y="199"/>
                  </a:lnTo>
                  <a:lnTo>
                    <a:pt x="63" y="187"/>
                  </a:lnTo>
                  <a:lnTo>
                    <a:pt x="71" y="177"/>
                  </a:lnTo>
                  <a:lnTo>
                    <a:pt x="71" y="177"/>
                  </a:lnTo>
                  <a:lnTo>
                    <a:pt x="81" y="166"/>
                  </a:lnTo>
                  <a:lnTo>
                    <a:pt x="92" y="157"/>
                  </a:lnTo>
                  <a:lnTo>
                    <a:pt x="103" y="149"/>
                  </a:lnTo>
                  <a:lnTo>
                    <a:pt x="115" y="141"/>
                  </a:lnTo>
                  <a:lnTo>
                    <a:pt x="127" y="136"/>
                  </a:lnTo>
                  <a:lnTo>
                    <a:pt x="140" y="132"/>
                  </a:lnTo>
                  <a:lnTo>
                    <a:pt x="153" y="128"/>
                  </a:lnTo>
                  <a:lnTo>
                    <a:pt x="166" y="127"/>
                  </a:lnTo>
                  <a:lnTo>
                    <a:pt x="166" y="127"/>
                  </a:lnTo>
                  <a:lnTo>
                    <a:pt x="167" y="127"/>
                  </a:lnTo>
                  <a:lnTo>
                    <a:pt x="167" y="127"/>
                  </a:lnTo>
                  <a:lnTo>
                    <a:pt x="175" y="132"/>
                  </a:lnTo>
                  <a:lnTo>
                    <a:pt x="183" y="135"/>
                  </a:lnTo>
                  <a:lnTo>
                    <a:pt x="198" y="141"/>
                  </a:lnTo>
                  <a:lnTo>
                    <a:pt x="211" y="143"/>
                  </a:lnTo>
                  <a:lnTo>
                    <a:pt x="224" y="144"/>
                  </a:lnTo>
                  <a:lnTo>
                    <a:pt x="224" y="144"/>
                  </a:lnTo>
                  <a:lnTo>
                    <a:pt x="236" y="143"/>
                  </a:lnTo>
                  <a:lnTo>
                    <a:pt x="236" y="143"/>
                  </a:lnTo>
                  <a:lnTo>
                    <a:pt x="241" y="142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51"/>
                  </a:lnTo>
                  <a:lnTo>
                    <a:pt x="242" y="158"/>
                  </a:lnTo>
                  <a:lnTo>
                    <a:pt x="243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7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53" y="169"/>
                  </a:lnTo>
                  <a:lnTo>
                    <a:pt x="254" y="166"/>
                  </a:lnTo>
                  <a:lnTo>
                    <a:pt x="257" y="159"/>
                  </a:lnTo>
                  <a:lnTo>
                    <a:pt x="257" y="159"/>
                  </a:lnTo>
                  <a:lnTo>
                    <a:pt x="259" y="149"/>
                  </a:lnTo>
                  <a:lnTo>
                    <a:pt x="259" y="149"/>
                  </a:lnTo>
                  <a:lnTo>
                    <a:pt x="272" y="144"/>
                  </a:lnTo>
                  <a:lnTo>
                    <a:pt x="284" y="142"/>
                  </a:lnTo>
                  <a:lnTo>
                    <a:pt x="296" y="140"/>
                  </a:lnTo>
                  <a:lnTo>
                    <a:pt x="309" y="140"/>
                  </a:lnTo>
                  <a:lnTo>
                    <a:pt x="309" y="140"/>
                  </a:lnTo>
                  <a:lnTo>
                    <a:pt x="320" y="141"/>
                  </a:lnTo>
                  <a:lnTo>
                    <a:pt x="331" y="142"/>
                  </a:lnTo>
                  <a:lnTo>
                    <a:pt x="341" y="144"/>
                  </a:lnTo>
                  <a:lnTo>
                    <a:pt x="353" y="148"/>
                  </a:lnTo>
                  <a:lnTo>
                    <a:pt x="353" y="148"/>
                  </a:lnTo>
                  <a:lnTo>
                    <a:pt x="368" y="155"/>
                  </a:lnTo>
                  <a:lnTo>
                    <a:pt x="382" y="163"/>
                  </a:lnTo>
                  <a:lnTo>
                    <a:pt x="395" y="174"/>
                  </a:lnTo>
                  <a:lnTo>
                    <a:pt x="409" y="187"/>
                  </a:lnTo>
                  <a:lnTo>
                    <a:pt x="409" y="187"/>
                  </a:lnTo>
                  <a:lnTo>
                    <a:pt x="418" y="197"/>
                  </a:lnTo>
                  <a:lnTo>
                    <a:pt x="426" y="209"/>
                  </a:lnTo>
                  <a:lnTo>
                    <a:pt x="434" y="222"/>
                  </a:lnTo>
                  <a:lnTo>
                    <a:pt x="441" y="234"/>
                  </a:lnTo>
                  <a:lnTo>
                    <a:pt x="447" y="248"/>
                  </a:lnTo>
                  <a:lnTo>
                    <a:pt x="453" y="262"/>
                  </a:lnTo>
                  <a:lnTo>
                    <a:pt x="458" y="277"/>
                  </a:lnTo>
                  <a:lnTo>
                    <a:pt x="462" y="292"/>
                  </a:lnTo>
                  <a:lnTo>
                    <a:pt x="462" y="292"/>
                  </a:lnTo>
                  <a:lnTo>
                    <a:pt x="464" y="306"/>
                  </a:lnTo>
                  <a:lnTo>
                    <a:pt x="467" y="321"/>
                  </a:lnTo>
                  <a:lnTo>
                    <a:pt x="468" y="337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68" y="369"/>
                  </a:lnTo>
                  <a:lnTo>
                    <a:pt x="467" y="383"/>
                  </a:lnTo>
                  <a:lnTo>
                    <a:pt x="464" y="398"/>
                  </a:lnTo>
                  <a:lnTo>
                    <a:pt x="461" y="411"/>
                  </a:lnTo>
                  <a:lnTo>
                    <a:pt x="459" y="424"/>
                  </a:lnTo>
                  <a:lnTo>
                    <a:pt x="454" y="437"/>
                  </a:lnTo>
                  <a:lnTo>
                    <a:pt x="449" y="450"/>
                  </a:lnTo>
                  <a:lnTo>
                    <a:pt x="444" y="461"/>
                  </a:lnTo>
                  <a:lnTo>
                    <a:pt x="444" y="4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31A165-2DEB-430C-9FDC-9E07EE9986CD}"/>
              </a:ext>
            </a:extLst>
          </p:cNvPr>
          <p:cNvGrpSpPr/>
          <p:nvPr userDrawn="1"/>
        </p:nvGrpSpPr>
        <p:grpSpPr>
          <a:xfrm>
            <a:off x="1063215" y="2034933"/>
            <a:ext cx="1676840" cy="1676840"/>
            <a:chOff x="457200" y="1557691"/>
            <a:chExt cx="993449" cy="993449"/>
          </a:xfrm>
        </p:grpSpPr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7CF07558-9504-4B06-A1D8-B34442BB8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" y="1557691"/>
              <a:ext cx="993449" cy="993449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2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5 w 919"/>
                <a:gd name="T11" fmla="*/ 786 h 921"/>
                <a:gd name="T12" fmla="*/ 735 w 919"/>
                <a:gd name="T13" fmla="*/ 830 h 921"/>
                <a:gd name="T14" fmla="*/ 679 w 919"/>
                <a:gd name="T15" fmla="*/ 866 h 921"/>
                <a:gd name="T16" fmla="*/ 618 w 919"/>
                <a:gd name="T17" fmla="*/ 893 h 921"/>
                <a:gd name="T18" fmla="*/ 553 w 919"/>
                <a:gd name="T19" fmla="*/ 912 h 921"/>
                <a:gd name="T20" fmla="*/ 484 w 919"/>
                <a:gd name="T21" fmla="*/ 920 h 921"/>
                <a:gd name="T22" fmla="*/ 437 w 919"/>
                <a:gd name="T23" fmla="*/ 920 h 921"/>
                <a:gd name="T24" fmla="*/ 368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5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6 w 919"/>
                <a:gd name="T37" fmla="*/ 680 h 921"/>
                <a:gd name="T38" fmla="*/ 28 w 919"/>
                <a:gd name="T39" fmla="*/ 619 h 921"/>
                <a:gd name="T40" fmla="*/ 10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10 w 919"/>
                <a:gd name="T47" fmla="*/ 368 h 921"/>
                <a:gd name="T48" fmla="*/ 28 w 919"/>
                <a:gd name="T49" fmla="*/ 302 h 921"/>
                <a:gd name="T50" fmla="*/ 56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5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8 w 919"/>
                <a:gd name="T63" fmla="*/ 11 h 921"/>
                <a:gd name="T64" fmla="*/ 437 w 919"/>
                <a:gd name="T65" fmla="*/ 2 h 921"/>
                <a:gd name="T66" fmla="*/ 484 w 919"/>
                <a:gd name="T67" fmla="*/ 2 h 921"/>
                <a:gd name="T68" fmla="*/ 553 w 919"/>
                <a:gd name="T69" fmla="*/ 11 h 921"/>
                <a:gd name="T70" fmla="*/ 618 w 919"/>
                <a:gd name="T71" fmla="*/ 29 h 921"/>
                <a:gd name="T72" fmla="*/ 679 w 919"/>
                <a:gd name="T73" fmla="*/ 57 h 921"/>
                <a:gd name="T74" fmla="*/ 735 w 919"/>
                <a:gd name="T75" fmla="*/ 93 h 921"/>
                <a:gd name="T76" fmla="*/ 785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2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7" y="509"/>
                  </a:lnTo>
                  <a:lnTo>
                    <a:pt x="915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2" y="619"/>
                  </a:lnTo>
                  <a:lnTo>
                    <a:pt x="884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4" y="700"/>
                  </a:lnTo>
                  <a:lnTo>
                    <a:pt x="841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1" y="770"/>
                  </a:lnTo>
                  <a:lnTo>
                    <a:pt x="785" y="786"/>
                  </a:lnTo>
                  <a:lnTo>
                    <a:pt x="770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8" y="893"/>
                  </a:lnTo>
                  <a:lnTo>
                    <a:pt x="597" y="900"/>
                  </a:lnTo>
                  <a:lnTo>
                    <a:pt x="575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4" y="920"/>
                  </a:lnTo>
                  <a:lnTo>
                    <a:pt x="460" y="921"/>
                  </a:lnTo>
                  <a:lnTo>
                    <a:pt x="460" y="921"/>
                  </a:lnTo>
                  <a:lnTo>
                    <a:pt x="437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8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1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3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9" y="718"/>
                  </a:lnTo>
                  <a:lnTo>
                    <a:pt x="67" y="700"/>
                  </a:lnTo>
                  <a:lnTo>
                    <a:pt x="56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8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10" y="553"/>
                  </a:lnTo>
                  <a:lnTo>
                    <a:pt x="5" y="532"/>
                  </a:lnTo>
                  <a:lnTo>
                    <a:pt x="3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3" y="414"/>
                  </a:lnTo>
                  <a:lnTo>
                    <a:pt x="5" y="391"/>
                  </a:lnTo>
                  <a:lnTo>
                    <a:pt x="10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8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6" y="241"/>
                  </a:lnTo>
                  <a:lnTo>
                    <a:pt x="67" y="223"/>
                  </a:lnTo>
                  <a:lnTo>
                    <a:pt x="79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3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1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8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7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84" y="2"/>
                  </a:lnTo>
                  <a:lnTo>
                    <a:pt x="507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5" y="15"/>
                  </a:lnTo>
                  <a:lnTo>
                    <a:pt x="597" y="21"/>
                  </a:lnTo>
                  <a:lnTo>
                    <a:pt x="618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70" y="120"/>
                  </a:lnTo>
                  <a:lnTo>
                    <a:pt x="785" y="135"/>
                  </a:lnTo>
                  <a:lnTo>
                    <a:pt x="801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1" y="203"/>
                  </a:lnTo>
                  <a:lnTo>
                    <a:pt x="854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4" y="282"/>
                  </a:lnTo>
                  <a:lnTo>
                    <a:pt x="892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5" y="391"/>
                  </a:lnTo>
                  <a:lnTo>
                    <a:pt x="917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FEA2DF0F-E052-46E6-BE61-F3D3204A8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1860045"/>
              <a:ext cx="84227" cy="213808"/>
            </a:xfrm>
            <a:custGeom>
              <a:avLst/>
              <a:gdLst>
                <a:gd name="T0" fmla="*/ 72 w 78"/>
                <a:gd name="T1" fmla="*/ 197 h 197"/>
                <a:gd name="T2" fmla="*/ 72 w 78"/>
                <a:gd name="T3" fmla="*/ 197 h 197"/>
                <a:gd name="T4" fmla="*/ 74 w 78"/>
                <a:gd name="T5" fmla="*/ 197 h 197"/>
                <a:gd name="T6" fmla="*/ 74 w 78"/>
                <a:gd name="T7" fmla="*/ 197 h 197"/>
                <a:gd name="T8" fmla="*/ 76 w 78"/>
                <a:gd name="T9" fmla="*/ 194 h 197"/>
                <a:gd name="T10" fmla="*/ 78 w 78"/>
                <a:gd name="T11" fmla="*/ 191 h 197"/>
                <a:gd name="T12" fmla="*/ 78 w 78"/>
                <a:gd name="T13" fmla="*/ 117 h 197"/>
                <a:gd name="T14" fmla="*/ 78 w 78"/>
                <a:gd name="T15" fmla="*/ 117 h 197"/>
                <a:gd name="T16" fmla="*/ 78 w 78"/>
                <a:gd name="T17" fmla="*/ 103 h 197"/>
                <a:gd name="T18" fmla="*/ 74 w 78"/>
                <a:gd name="T19" fmla="*/ 91 h 197"/>
                <a:gd name="T20" fmla="*/ 71 w 78"/>
                <a:gd name="T21" fmla="*/ 78 h 197"/>
                <a:gd name="T22" fmla="*/ 64 w 78"/>
                <a:gd name="T23" fmla="*/ 64 h 197"/>
                <a:gd name="T24" fmla="*/ 55 w 78"/>
                <a:gd name="T25" fmla="*/ 50 h 197"/>
                <a:gd name="T26" fmla="*/ 43 w 78"/>
                <a:gd name="T27" fmla="*/ 36 h 197"/>
                <a:gd name="T28" fmla="*/ 28 w 78"/>
                <a:gd name="T29" fmla="*/ 19 h 197"/>
                <a:gd name="T30" fmla="*/ 11 w 78"/>
                <a:gd name="T31" fmla="*/ 1 h 197"/>
                <a:gd name="T32" fmla="*/ 11 w 78"/>
                <a:gd name="T33" fmla="*/ 1 h 197"/>
                <a:gd name="T34" fmla="*/ 7 w 78"/>
                <a:gd name="T35" fmla="*/ 0 h 197"/>
                <a:gd name="T36" fmla="*/ 5 w 78"/>
                <a:gd name="T37" fmla="*/ 0 h 197"/>
                <a:gd name="T38" fmla="*/ 5 w 78"/>
                <a:gd name="T39" fmla="*/ 0 h 197"/>
                <a:gd name="T40" fmla="*/ 2 w 78"/>
                <a:gd name="T41" fmla="*/ 2 h 197"/>
                <a:gd name="T42" fmla="*/ 0 w 78"/>
                <a:gd name="T43" fmla="*/ 5 h 197"/>
                <a:gd name="T44" fmla="*/ 0 w 78"/>
                <a:gd name="T45" fmla="*/ 79 h 197"/>
                <a:gd name="T46" fmla="*/ 0 w 78"/>
                <a:gd name="T47" fmla="*/ 79 h 197"/>
                <a:gd name="T48" fmla="*/ 2 w 78"/>
                <a:gd name="T49" fmla="*/ 93 h 197"/>
                <a:gd name="T50" fmla="*/ 4 w 78"/>
                <a:gd name="T51" fmla="*/ 106 h 197"/>
                <a:gd name="T52" fmla="*/ 8 w 78"/>
                <a:gd name="T53" fmla="*/ 118 h 197"/>
                <a:gd name="T54" fmla="*/ 15 w 78"/>
                <a:gd name="T55" fmla="*/ 132 h 197"/>
                <a:gd name="T56" fmla="*/ 25 w 78"/>
                <a:gd name="T57" fmla="*/ 146 h 197"/>
                <a:gd name="T58" fmla="*/ 36 w 78"/>
                <a:gd name="T59" fmla="*/ 161 h 197"/>
                <a:gd name="T60" fmla="*/ 51 w 78"/>
                <a:gd name="T61" fmla="*/ 177 h 197"/>
                <a:gd name="T62" fmla="*/ 68 w 78"/>
                <a:gd name="T63" fmla="*/ 195 h 197"/>
                <a:gd name="T64" fmla="*/ 68 w 78"/>
                <a:gd name="T65" fmla="*/ 195 h 197"/>
                <a:gd name="T66" fmla="*/ 71 w 78"/>
                <a:gd name="T67" fmla="*/ 197 h 197"/>
                <a:gd name="T68" fmla="*/ 72 w 78"/>
                <a:gd name="T69" fmla="*/ 197 h 197"/>
                <a:gd name="T70" fmla="*/ 72 w 78"/>
                <a:gd name="T71" fmla="*/ 197 h 197"/>
                <a:gd name="T72" fmla="*/ 66 w 78"/>
                <a:gd name="T73" fmla="*/ 177 h 197"/>
                <a:gd name="T74" fmla="*/ 66 w 78"/>
                <a:gd name="T75" fmla="*/ 177 h 197"/>
                <a:gd name="T76" fmla="*/ 51 w 78"/>
                <a:gd name="T77" fmla="*/ 161 h 197"/>
                <a:gd name="T78" fmla="*/ 38 w 78"/>
                <a:gd name="T79" fmla="*/ 146 h 197"/>
                <a:gd name="T80" fmla="*/ 29 w 78"/>
                <a:gd name="T81" fmla="*/ 133 h 197"/>
                <a:gd name="T82" fmla="*/ 22 w 78"/>
                <a:gd name="T83" fmla="*/ 121 h 197"/>
                <a:gd name="T84" fmla="*/ 18 w 78"/>
                <a:gd name="T85" fmla="*/ 110 h 197"/>
                <a:gd name="T86" fmla="*/ 14 w 78"/>
                <a:gd name="T87" fmla="*/ 100 h 197"/>
                <a:gd name="T88" fmla="*/ 13 w 78"/>
                <a:gd name="T89" fmla="*/ 89 h 197"/>
                <a:gd name="T90" fmla="*/ 12 w 78"/>
                <a:gd name="T91" fmla="*/ 79 h 197"/>
                <a:gd name="T92" fmla="*/ 12 w 78"/>
                <a:gd name="T93" fmla="*/ 19 h 197"/>
                <a:gd name="T94" fmla="*/ 12 w 78"/>
                <a:gd name="T95" fmla="*/ 19 h 197"/>
                <a:gd name="T96" fmla="*/ 28 w 78"/>
                <a:gd name="T97" fmla="*/ 36 h 197"/>
                <a:gd name="T98" fmla="*/ 40 w 78"/>
                <a:gd name="T99" fmla="*/ 50 h 197"/>
                <a:gd name="T100" fmla="*/ 50 w 78"/>
                <a:gd name="T101" fmla="*/ 64 h 197"/>
                <a:gd name="T102" fmla="*/ 57 w 78"/>
                <a:gd name="T103" fmla="*/ 76 h 197"/>
                <a:gd name="T104" fmla="*/ 61 w 78"/>
                <a:gd name="T105" fmla="*/ 86 h 197"/>
                <a:gd name="T106" fmla="*/ 65 w 78"/>
                <a:gd name="T107" fmla="*/ 96 h 197"/>
                <a:gd name="T108" fmla="*/ 66 w 78"/>
                <a:gd name="T109" fmla="*/ 107 h 197"/>
                <a:gd name="T110" fmla="*/ 66 w 78"/>
                <a:gd name="T111" fmla="*/ 117 h 197"/>
                <a:gd name="T112" fmla="*/ 66 w 78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8" y="191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03"/>
                  </a:lnTo>
                  <a:lnTo>
                    <a:pt x="74" y="91"/>
                  </a:lnTo>
                  <a:lnTo>
                    <a:pt x="71" y="78"/>
                  </a:lnTo>
                  <a:lnTo>
                    <a:pt x="64" y="64"/>
                  </a:lnTo>
                  <a:lnTo>
                    <a:pt x="55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7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0"/>
                  </a:lnTo>
                  <a:lnTo>
                    <a:pt x="14" y="100"/>
                  </a:lnTo>
                  <a:lnTo>
                    <a:pt x="13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8" y="36"/>
                  </a:lnTo>
                  <a:lnTo>
                    <a:pt x="40" y="50"/>
                  </a:lnTo>
                  <a:lnTo>
                    <a:pt x="50" y="64"/>
                  </a:lnTo>
                  <a:lnTo>
                    <a:pt x="57" y="76"/>
                  </a:lnTo>
                  <a:lnTo>
                    <a:pt x="61" y="86"/>
                  </a:lnTo>
                  <a:lnTo>
                    <a:pt x="65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DC6458CF-6313-481E-B736-2220FE991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1860045"/>
              <a:ext cx="84227" cy="213808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9 w 77"/>
                <a:gd name="T11" fmla="*/ 195 h 197"/>
                <a:gd name="T12" fmla="*/ 9 w 77"/>
                <a:gd name="T13" fmla="*/ 195 h 197"/>
                <a:gd name="T14" fmla="*/ 28 w 77"/>
                <a:gd name="T15" fmla="*/ 177 h 197"/>
                <a:gd name="T16" fmla="*/ 42 w 77"/>
                <a:gd name="T17" fmla="*/ 161 h 197"/>
                <a:gd name="T18" fmla="*/ 53 w 77"/>
                <a:gd name="T19" fmla="*/ 146 h 197"/>
                <a:gd name="T20" fmla="*/ 62 w 77"/>
                <a:gd name="T21" fmla="*/ 132 h 197"/>
                <a:gd name="T22" fmla="*/ 69 w 77"/>
                <a:gd name="T23" fmla="*/ 118 h 197"/>
                <a:gd name="T24" fmla="*/ 74 w 77"/>
                <a:gd name="T25" fmla="*/ 106 h 197"/>
                <a:gd name="T26" fmla="*/ 76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4 w 77"/>
                <a:gd name="T37" fmla="*/ 0 h 197"/>
                <a:gd name="T38" fmla="*/ 74 w 77"/>
                <a:gd name="T39" fmla="*/ 0 h 197"/>
                <a:gd name="T40" fmla="*/ 70 w 77"/>
                <a:gd name="T41" fmla="*/ 0 h 197"/>
                <a:gd name="T42" fmla="*/ 67 w 77"/>
                <a:gd name="T43" fmla="*/ 1 h 197"/>
                <a:gd name="T44" fmla="*/ 67 w 77"/>
                <a:gd name="T45" fmla="*/ 1 h 197"/>
                <a:gd name="T46" fmla="*/ 50 w 77"/>
                <a:gd name="T47" fmla="*/ 19 h 197"/>
                <a:gd name="T48" fmla="*/ 35 w 77"/>
                <a:gd name="T49" fmla="*/ 36 h 197"/>
                <a:gd name="T50" fmla="*/ 23 w 77"/>
                <a:gd name="T51" fmla="*/ 50 h 197"/>
                <a:gd name="T52" fmla="*/ 14 w 77"/>
                <a:gd name="T53" fmla="*/ 64 h 197"/>
                <a:gd name="T54" fmla="*/ 8 w 77"/>
                <a:gd name="T55" fmla="*/ 78 h 197"/>
                <a:gd name="T56" fmla="*/ 4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2 w 77"/>
                <a:gd name="T73" fmla="*/ 117 h 197"/>
                <a:gd name="T74" fmla="*/ 12 w 77"/>
                <a:gd name="T75" fmla="*/ 117 h 197"/>
                <a:gd name="T76" fmla="*/ 12 w 77"/>
                <a:gd name="T77" fmla="*/ 107 h 197"/>
                <a:gd name="T78" fmla="*/ 13 w 77"/>
                <a:gd name="T79" fmla="*/ 96 h 197"/>
                <a:gd name="T80" fmla="*/ 16 w 77"/>
                <a:gd name="T81" fmla="*/ 86 h 197"/>
                <a:gd name="T82" fmla="*/ 21 w 77"/>
                <a:gd name="T83" fmla="*/ 76 h 197"/>
                <a:gd name="T84" fmla="*/ 28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6 w 77"/>
                <a:gd name="T91" fmla="*/ 19 h 197"/>
                <a:gd name="T92" fmla="*/ 66 w 77"/>
                <a:gd name="T93" fmla="*/ 79 h 197"/>
                <a:gd name="T94" fmla="*/ 66 w 77"/>
                <a:gd name="T95" fmla="*/ 79 h 197"/>
                <a:gd name="T96" fmla="*/ 65 w 77"/>
                <a:gd name="T97" fmla="*/ 89 h 197"/>
                <a:gd name="T98" fmla="*/ 63 w 77"/>
                <a:gd name="T99" fmla="*/ 100 h 197"/>
                <a:gd name="T100" fmla="*/ 60 w 77"/>
                <a:gd name="T101" fmla="*/ 110 h 197"/>
                <a:gd name="T102" fmla="*/ 55 w 77"/>
                <a:gd name="T103" fmla="*/ 121 h 197"/>
                <a:gd name="T104" fmla="*/ 48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2 w 77"/>
                <a:gd name="T111" fmla="*/ 177 h 197"/>
                <a:gd name="T112" fmla="*/ 12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7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8"/>
                  </a:lnTo>
                  <a:lnTo>
                    <a:pt x="74" y="106"/>
                  </a:lnTo>
                  <a:lnTo>
                    <a:pt x="76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50" y="19"/>
                  </a:lnTo>
                  <a:lnTo>
                    <a:pt x="35" y="36"/>
                  </a:lnTo>
                  <a:lnTo>
                    <a:pt x="23" y="50"/>
                  </a:lnTo>
                  <a:lnTo>
                    <a:pt x="14" y="64"/>
                  </a:lnTo>
                  <a:lnTo>
                    <a:pt x="8" y="78"/>
                  </a:lnTo>
                  <a:lnTo>
                    <a:pt x="4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7"/>
                  </a:moveTo>
                  <a:lnTo>
                    <a:pt x="12" y="117"/>
                  </a:lnTo>
                  <a:lnTo>
                    <a:pt x="12" y="107"/>
                  </a:lnTo>
                  <a:lnTo>
                    <a:pt x="13" y="96"/>
                  </a:lnTo>
                  <a:lnTo>
                    <a:pt x="16" y="86"/>
                  </a:lnTo>
                  <a:lnTo>
                    <a:pt x="21" y="76"/>
                  </a:lnTo>
                  <a:lnTo>
                    <a:pt x="28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6" y="19"/>
                  </a:lnTo>
                  <a:lnTo>
                    <a:pt x="66" y="79"/>
                  </a:lnTo>
                  <a:lnTo>
                    <a:pt x="66" y="79"/>
                  </a:lnTo>
                  <a:lnTo>
                    <a:pt x="65" y="89"/>
                  </a:lnTo>
                  <a:lnTo>
                    <a:pt x="63" y="100"/>
                  </a:lnTo>
                  <a:lnTo>
                    <a:pt x="60" y="110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2" y="177"/>
                  </a:lnTo>
                  <a:lnTo>
                    <a:pt x="12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BE5D6D29-C3F0-4A1D-A094-3F0EF7F08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2024180"/>
              <a:ext cx="84227" cy="21164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8 h 198"/>
                <a:gd name="T6" fmla="*/ 74 w 78"/>
                <a:gd name="T7" fmla="*/ 198 h 198"/>
                <a:gd name="T8" fmla="*/ 76 w 78"/>
                <a:gd name="T9" fmla="*/ 195 h 198"/>
                <a:gd name="T10" fmla="*/ 78 w 78"/>
                <a:gd name="T11" fmla="*/ 192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4 h 198"/>
                <a:gd name="T18" fmla="*/ 74 w 78"/>
                <a:gd name="T19" fmla="*/ 92 h 198"/>
                <a:gd name="T20" fmla="*/ 71 w 78"/>
                <a:gd name="T21" fmla="*/ 78 h 198"/>
                <a:gd name="T22" fmla="*/ 64 w 78"/>
                <a:gd name="T23" fmla="*/ 65 h 198"/>
                <a:gd name="T24" fmla="*/ 55 w 78"/>
                <a:gd name="T25" fmla="*/ 51 h 198"/>
                <a:gd name="T26" fmla="*/ 43 w 78"/>
                <a:gd name="T27" fmla="*/ 36 h 198"/>
                <a:gd name="T28" fmla="*/ 28 w 78"/>
                <a:gd name="T29" fmla="*/ 20 h 198"/>
                <a:gd name="T30" fmla="*/ 11 w 78"/>
                <a:gd name="T31" fmla="*/ 2 h 198"/>
                <a:gd name="T32" fmla="*/ 11 w 78"/>
                <a:gd name="T33" fmla="*/ 2 h 198"/>
                <a:gd name="T34" fmla="*/ 7 w 78"/>
                <a:gd name="T35" fmla="*/ 0 h 198"/>
                <a:gd name="T36" fmla="*/ 5 w 78"/>
                <a:gd name="T37" fmla="*/ 0 h 198"/>
                <a:gd name="T38" fmla="*/ 5 w 78"/>
                <a:gd name="T39" fmla="*/ 0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19 h 198"/>
                <a:gd name="T54" fmla="*/ 15 w 78"/>
                <a:gd name="T55" fmla="*/ 132 h 198"/>
                <a:gd name="T56" fmla="*/ 25 w 78"/>
                <a:gd name="T57" fmla="*/ 146 h 198"/>
                <a:gd name="T58" fmla="*/ 36 w 78"/>
                <a:gd name="T59" fmla="*/ 161 h 198"/>
                <a:gd name="T60" fmla="*/ 51 w 78"/>
                <a:gd name="T61" fmla="*/ 178 h 198"/>
                <a:gd name="T62" fmla="*/ 68 w 78"/>
                <a:gd name="T63" fmla="*/ 195 h 198"/>
                <a:gd name="T64" fmla="*/ 68 w 78"/>
                <a:gd name="T65" fmla="*/ 195 h 198"/>
                <a:gd name="T66" fmla="*/ 71 w 78"/>
                <a:gd name="T67" fmla="*/ 198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8 h 198"/>
                <a:gd name="T74" fmla="*/ 66 w 78"/>
                <a:gd name="T75" fmla="*/ 178 h 198"/>
                <a:gd name="T76" fmla="*/ 51 w 78"/>
                <a:gd name="T77" fmla="*/ 161 h 198"/>
                <a:gd name="T78" fmla="*/ 38 w 78"/>
                <a:gd name="T79" fmla="*/ 147 h 198"/>
                <a:gd name="T80" fmla="*/ 29 w 78"/>
                <a:gd name="T81" fmla="*/ 133 h 198"/>
                <a:gd name="T82" fmla="*/ 22 w 78"/>
                <a:gd name="T83" fmla="*/ 121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6 h 198"/>
                <a:gd name="T98" fmla="*/ 40 w 78"/>
                <a:gd name="T99" fmla="*/ 51 h 198"/>
                <a:gd name="T100" fmla="*/ 50 w 78"/>
                <a:gd name="T101" fmla="*/ 64 h 198"/>
                <a:gd name="T102" fmla="*/ 57 w 78"/>
                <a:gd name="T103" fmla="*/ 77 h 198"/>
                <a:gd name="T104" fmla="*/ 61 w 78"/>
                <a:gd name="T105" fmla="*/ 87 h 198"/>
                <a:gd name="T106" fmla="*/ 65 w 78"/>
                <a:gd name="T107" fmla="*/ 97 h 198"/>
                <a:gd name="T108" fmla="*/ 66 w 78"/>
                <a:gd name="T109" fmla="*/ 108 h 198"/>
                <a:gd name="T110" fmla="*/ 66 w 78"/>
                <a:gd name="T111" fmla="*/ 118 h 198"/>
                <a:gd name="T112" fmla="*/ 66 w 78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4"/>
                  </a:lnTo>
                  <a:lnTo>
                    <a:pt x="74" y="92"/>
                  </a:lnTo>
                  <a:lnTo>
                    <a:pt x="71" y="78"/>
                  </a:lnTo>
                  <a:lnTo>
                    <a:pt x="64" y="65"/>
                  </a:lnTo>
                  <a:lnTo>
                    <a:pt x="55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19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8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6"/>
                  </a:lnTo>
                  <a:lnTo>
                    <a:pt x="40" y="51"/>
                  </a:lnTo>
                  <a:lnTo>
                    <a:pt x="50" y="64"/>
                  </a:lnTo>
                  <a:lnTo>
                    <a:pt x="57" y="77"/>
                  </a:lnTo>
                  <a:lnTo>
                    <a:pt x="61" y="87"/>
                  </a:lnTo>
                  <a:lnTo>
                    <a:pt x="65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CBD534AC-6EB3-4C49-B3EE-2684F1A1C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2024180"/>
              <a:ext cx="84227" cy="21164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9 w 77"/>
                <a:gd name="T11" fmla="*/ 195 h 198"/>
                <a:gd name="T12" fmla="*/ 9 w 77"/>
                <a:gd name="T13" fmla="*/ 195 h 198"/>
                <a:gd name="T14" fmla="*/ 28 w 77"/>
                <a:gd name="T15" fmla="*/ 178 h 198"/>
                <a:gd name="T16" fmla="*/ 42 w 77"/>
                <a:gd name="T17" fmla="*/ 161 h 198"/>
                <a:gd name="T18" fmla="*/ 53 w 77"/>
                <a:gd name="T19" fmla="*/ 146 h 198"/>
                <a:gd name="T20" fmla="*/ 62 w 77"/>
                <a:gd name="T21" fmla="*/ 132 h 198"/>
                <a:gd name="T22" fmla="*/ 69 w 77"/>
                <a:gd name="T23" fmla="*/ 119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0 h 198"/>
                <a:gd name="T38" fmla="*/ 74 w 77"/>
                <a:gd name="T39" fmla="*/ 0 h 198"/>
                <a:gd name="T40" fmla="*/ 70 w 77"/>
                <a:gd name="T41" fmla="*/ 0 h 198"/>
                <a:gd name="T42" fmla="*/ 67 w 77"/>
                <a:gd name="T43" fmla="*/ 2 h 198"/>
                <a:gd name="T44" fmla="*/ 67 w 77"/>
                <a:gd name="T45" fmla="*/ 2 h 198"/>
                <a:gd name="T46" fmla="*/ 50 w 77"/>
                <a:gd name="T47" fmla="*/ 20 h 198"/>
                <a:gd name="T48" fmla="*/ 35 w 77"/>
                <a:gd name="T49" fmla="*/ 36 h 198"/>
                <a:gd name="T50" fmla="*/ 23 w 77"/>
                <a:gd name="T51" fmla="*/ 51 h 198"/>
                <a:gd name="T52" fmla="*/ 14 w 77"/>
                <a:gd name="T53" fmla="*/ 65 h 198"/>
                <a:gd name="T54" fmla="*/ 8 w 77"/>
                <a:gd name="T55" fmla="*/ 78 h 198"/>
                <a:gd name="T56" fmla="*/ 4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8 h 198"/>
                <a:gd name="T78" fmla="*/ 13 w 77"/>
                <a:gd name="T79" fmla="*/ 97 h 198"/>
                <a:gd name="T80" fmla="*/ 16 w 77"/>
                <a:gd name="T81" fmla="*/ 87 h 198"/>
                <a:gd name="T82" fmla="*/ 21 w 77"/>
                <a:gd name="T83" fmla="*/ 77 h 198"/>
                <a:gd name="T84" fmla="*/ 28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1 h 198"/>
                <a:gd name="T104" fmla="*/ 48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2 w 77"/>
                <a:gd name="T111" fmla="*/ 178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8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9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50" y="20"/>
                  </a:lnTo>
                  <a:lnTo>
                    <a:pt x="35" y="36"/>
                  </a:lnTo>
                  <a:lnTo>
                    <a:pt x="23" y="51"/>
                  </a:lnTo>
                  <a:lnTo>
                    <a:pt x="14" y="65"/>
                  </a:lnTo>
                  <a:lnTo>
                    <a:pt x="8" y="78"/>
                  </a:lnTo>
                  <a:lnTo>
                    <a:pt x="4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8"/>
                  </a:lnTo>
                  <a:lnTo>
                    <a:pt x="13" y="97"/>
                  </a:lnTo>
                  <a:lnTo>
                    <a:pt x="16" y="87"/>
                  </a:lnTo>
                  <a:lnTo>
                    <a:pt x="21" y="77"/>
                  </a:lnTo>
                  <a:lnTo>
                    <a:pt x="28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2" y="178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A5F06361-A3C8-4E86-8B75-804E129E2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2186155"/>
              <a:ext cx="84227" cy="21380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7 h 198"/>
                <a:gd name="T6" fmla="*/ 74 w 78"/>
                <a:gd name="T7" fmla="*/ 197 h 198"/>
                <a:gd name="T8" fmla="*/ 76 w 78"/>
                <a:gd name="T9" fmla="*/ 195 h 198"/>
                <a:gd name="T10" fmla="*/ 78 w 78"/>
                <a:gd name="T11" fmla="*/ 193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5 h 198"/>
                <a:gd name="T18" fmla="*/ 74 w 78"/>
                <a:gd name="T19" fmla="*/ 91 h 198"/>
                <a:gd name="T20" fmla="*/ 71 w 78"/>
                <a:gd name="T21" fmla="*/ 79 h 198"/>
                <a:gd name="T22" fmla="*/ 64 w 78"/>
                <a:gd name="T23" fmla="*/ 66 h 198"/>
                <a:gd name="T24" fmla="*/ 55 w 78"/>
                <a:gd name="T25" fmla="*/ 52 h 198"/>
                <a:gd name="T26" fmla="*/ 43 w 78"/>
                <a:gd name="T27" fmla="*/ 37 h 198"/>
                <a:gd name="T28" fmla="*/ 28 w 78"/>
                <a:gd name="T29" fmla="*/ 21 h 198"/>
                <a:gd name="T30" fmla="*/ 11 w 78"/>
                <a:gd name="T31" fmla="*/ 3 h 198"/>
                <a:gd name="T32" fmla="*/ 11 w 78"/>
                <a:gd name="T33" fmla="*/ 3 h 198"/>
                <a:gd name="T34" fmla="*/ 7 w 78"/>
                <a:gd name="T35" fmla="*/ 0 h 198"/>
                <a:gd name="T36" fmla="*/ 5 w 78"/>
                <a:gd name="T37" fmla="*/ 1 h 198"/>
                <a:gd name="T38" fmla="*/ 5 w 78"/>
                <a:gd name="T39" fmla="*/ 1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20 h 198"/>
                <a:gd name="T54" fmla="*/ 15 w 78"/>
                <a:gd name="T55" fmla="*/ 133 h 198"/>
                <a:gd name="T56" fmla="*/ 25 w 78"/>
                <a:gd name="T57" fmla="*/ 147 h 198"/>
                <a:gd name="T58" fmla="*/ 36 w 78"/>
                <a:gd name="T59" fmla="*/ 162 h 198"/>
                <a:gd name="T60" fmla="*/ 51 w 78"/>
                <a:gd name="T61" fmla="*/ 178 h 198"/>
                <a:gd name="T62" fmla="*/ 68 w 78"/>
                <a:gd name="T63" fmla="*/ 196 h 198"/>
                <a:gd name="T64" fmla="*/ 68 w 78"/>
                <a:gd name="T65" fmla="*/ 196 h 198"/>
                <a:gd name="T66" fmla="*/ 71 w 78"/>
                <a:gd name="T67" fmla="*/ 197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9 h 198"/>
                <a:gd name="T74" fmla="*/ 66 w 78"/>
                <a:gd name="T75" fmla="*/ 179 h 198"/>
                <a:gd name="T76" fmla="*/ 51 w 78"/>
                <a:gd name="T77" fmla="*/ 162 h 198"/>
                <a:gd name="T78" fmla="*/ 38 w 78"/>
                <a:gd name="T79" fmla="*/ 147 h 198"/>
                <a:gd name="T80" fmla="*/ 29 w 78"/>
                <a:gd name="T81" fmla="*/ 134 h 198"/>
                <a:gd name="T82" fmla="*/ 22 w 78"/>
                <a:gd name="T83" fmla="*/ 122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7 h 198"/>
                <a:gd name="T98" fmla="*/ 40 w 78"/>
                <a:gd name="T99" fmla="*/ 52 h 198"/>
                <a:gd name="T100" fmla="*/ 50 w 78"/>
                <a:gd name="T101" fmla="*/ 65 h 198"/>
                <a:gd name="T102" fmla="*/ 57 w 78"/>
                <a:gd name="T103" fmla="*/ 76 h 198"/>
                <a:gd name="T104" fmla="*/ 61 w 78"/>
                <a:gd name="T105" fmla="*/ 88 h 198"/>
                <a:gd name="T106" fmla="*/ 65 w 78"/>
                <a:gd name="T107" fmla="*/ 98 h 198"/>
                <a:gd name="T108" fmla="*/ 66 w 78"/>
                <a:gd name="T109" fmla="*/ 107 h 198"/>
                <a:gd name="T110" fmla="*/ 66 w 78"/>
                <a:gd name="T111" fmla="*/ 118 h 198"/>
                <a:gd name="T112" fmla="*/ 66 w 78"/>
                <a:gd name="T113" fmla="*/ 1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5"/>
                  </a:lnTo>
                  <a:lnTo>
                    <a:pt x="78" y="193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5"/>
                  </a:lnTo>
                  <a:lnTo>
                    <a:pt x="74" y="91"/>
                  </a:lnTo>
                  <a:lnTo>
                    <a:pt x="71" y="79"/>
                  </a:lnTo>
                  <a:lnTo>
                    <a:pt x="64" y="66"/>
                  </a:lnTo>
                  <a:lnTo>
                    <a:pt x="55" y="52"/>
                  </a:lnTo>
                  <a:lnTo>
                    <a:pt x="43" y="37"/>
                  </a:lnTo>
                  <a:lnTo>
                    <a:pt x="28" y="2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20"/>
                  </a:lnTo>
                  <a:lnTo>
                    <a:pt x="15" y="133"/>
                  </a:lnTo>
                  <a:lnTo>
                    <a:pt x="25" y="147"/>
                  </a:lnTo>
                  <a:lnTo>
                    <a:pt x="36" y="162"/>
                  </a:lnTo>
                  <a:lnTo>
                    <a:pt x="51" y="178"/>
                  </a:lnTo>
                  <a:lnTo>
                    <a:pt x="68" y="196"/>
                  </a:lnTo>
                  <a:lnTo>
                    <a:pt x="68" y="196"/>
                  </a:lnTo>
                  <a:lnTo>
                    <a:pt x="71" y="197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9"/>
                  </a:moveTo>
                  <a:lnTo>
                    <a:pt x="66" y="179"/>
                  </a:lnTo>
                  <a:lnTo>
                    <a:pt x="51" y="162"/>
                  </a:lnTo>
                  <a:lnTo>
                    <a:pt x="38" y="147"/>
                  </a:lnTo>
                  <a:lnTo>
                    <a:pt x="29" y="134"/>
                  </a:lnTo>
                  <a:lnTo>
                    <a:pt x="22" y="122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7"/>
                  </a:lnTo>
                  <a:lnTo>
                    <a:pt x="40" y="52"/>
                  </a:lnTo>
                  <a:lnTo>
                    <a:pt x="50" y="65"/>
                  </a:lnTo>
                  <a:lnTo>
                    <a:pt x="57" y="76"/>
                  </a:lnTo>
                  <a:lnTo>
                    <a:pt x="61" y="88"/>
                  </a:lnTo>
                  <a:lnTo>
                    <a:pt x="65" y="98"/>
                  </a:lnTo>
                  <a:lnTo>
                    <a:pt x="66" y="107"/>
                  </a:lnTo>
                  <a:lnTo>
                    <a:pt x="66" y="118"/>
                  </a:lnTo>
                  <a:lnTo>
                    <a:pt x="66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A5B9A708-6126-4652-BD98-90BF3E01D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2186155"/>
              <a:ext cx="84227" cy="213808"/>
            </a:xfrm>
            <a:custGeom>
              <a:avLst/>
              <a:gdLst>
                <a:gd name="T0" fmla="*/ 4 w 77"/>
                <a:gd name="T1" fmla="*/ 197 h 198"/>
                <a:gd name="T2" fmla="*/ 4 w 77"/>
                <a:gd name="T3" fmla="*/ 197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7 h 198"/>
                <a:gd name="T10" fmla="*/ 9 w 77"/>
                <a:gd name="T11" fmla="*/ 196 h 198"/>
                <a:gd name="T12" fmla="*/ 9 w 77"/>
                <a:gd name="T13" fmla="*/ 196 h 198"/>
                <a:gd name="T14" fmla="*/ 28 w 77"/>
                <a:gd name="T15" fmla="*/ 178 h 198"/>
                <a:gd name="T16" fmla="*/ 42 w 77"/>
                <a:gd name="T17" fmla="*/ 162 h 198"/>
                <a:gd name="T18" fmla="*/ 53 w 77"/>
                <a:gd name="T19" fmla="*/ 147 h 198"/>
                <a:gd name="T20" fmla="*/ 62 w 77"/>
                <a:gd name="T21" fmla="*/ 133 h 198"/>
                <a:gd name="T22" fmla="*/ 69 w 77"/>
                <a:gd name="T23" fmla="*/ 120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1 h 198"/>
                <a:gd name="T38" fmla="*/ 74 w 77"/>
                <a:gd name="T39" fmla="*/ 1 h 198"/>
                <a:gd name="T40" fmla="*/ 70 w 77"/>
                <a:gd name="T41" fmla="*/ 0 h 198"/>
                <a:gd name="T42" fmla="*/ 67 w 77"/>
                <a:gd name="T43" fmla="*/ 3 h 198"/>
                <a:gd name="T44" fmla="*/ 67 w 77"/>
                <a:gd name="T45" fmla="*/ 3 h 198"/>
                <a:gd name="T46" fmla="*/ 50 w 77"/>
                <a:gd name="T47" fmla="*/ 21 h 198"/>
                <a:gd name="T48" fmla="*/ 35 w 77"/>
                <a:gd name="T49" fmla="*/ 37 h 198"/>
                <a:gd name="T50" fmla="*/ 23 w 77"/>
                <a:gd name="T51" fmla="*/ 52 h 198"/>
                <a:gd name="T52" fmla="*/ 14 w 77"/>
                <a:gd name="T53" fmla="*/ 66 h 198"/>
                <a:gd name="T54" fmla="*/ 8 w 77"/>
                <a:gd name="T55" fmla="*/ 79 h 198"/>
                <a:gd name="T56" fmla="*/ 4 w 77"/>
                <a:gd name="T57" fmla="*/ 91 h 198"/>
                <a:gd name="T58" fmla="*/ 1 w 77"/>
                <a:gd name="T59" fmla="*/ 105 h 198"/>
                <a:gd name="T60" fmla="*/ 0 w 77"/>
                <a:gd name="T61" fmla="*/ 118 h 198"/>
                <a:gd name="T62" fmla="*/ 0 w 77"/>
                <a:gd name="T63" fmla="*/ 193 h 198"/>
                <a:gd name="T64" fmla="*/ 0 w 77"/>
                <a:gd name="T65" fmla="*/ 193 h 198"/>
                <a:gd name="T66" fmla="*/ 1 w 77"/>
                <a:gd name="T67" fmla="*/ 195 h 198"/>
                <a:gd name="T68" fmla="*/ 4 w 77"/>
                <a:gd name="T69" fmla="*/ 197 h 198"/>
                <a:gd name="T70" fmla="*/ 4 w 77"/>
                <a:gd name="T71" fmla="*/ 197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7 h 198"/>
                <a:gd name="T78" fmla="*/ 13 w 77"/>
                <a:gd name="T79" fmla="*/ 98 h 198"/>
                <a:gd name="T80" fmla="*/ 16 w 77"/>
                <a:gd name="T81" fmla="*/ 88 h 198"/>
                <a:gd name="T82" fmla="*/ 21 w 77"/>
                <a:gd name="T83" fmla="*/ 76 h 198"/>
                <a:gd name="T84" fmla="*/ 28 w 77"/>
                <a:gd name="T85" fmla="*/ 65 h 198"/>
                <a:gd name="T86" fmla="*/ 38 w 77"/>
                <a:gd name="T87" fmla="*/ 52 h 198"/>
                <a:gd name="T88" fmla="*/ 50 w 77"/>
                <a:gd name="T89" fmla="*/ 37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2 h 198"/>
                <a:gd name="T104" fmla="*/ 48 w 77"/>
                <a:gd name="T105" fmla="*/ 134 h 198"/>
                <a:gd name="T106" fmla="*/ 39 w 77"/>
                <a:gd name="T107" fmla="*/ 147 h 198"/>
                <a:gd name="T108" fmla="*/ 27 w 77"/>
                <a:gd name="T109" fmla="*/ 162 h 198"/>
                <a:gd name="T110" fmla="*/ 12 w 77"/>
                <a:gd name="T111" fmla="*/ 179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7"/>
                  </a:moveTo>
                  <a:lnTo>
                    <a:pt x="4" y="197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9" y="196"/>
                  </a:lnTo>
                  <a:lnTo>
                    <a:pt x="28" y="178"/>
                  </a:lnTo>
                  <a:lnTo>
                    <a:pt x="42" y="162"/>
                  </a:lnTo>
                  <a:lnTo>
                    <a:pt x="53" y="147"/>
                  </a:lnTo>
                  <a:lnTo>
                    <a:pt x="62" y="133"/>
                  </a:lnTo>
                  <a:lnTo>
                    <a:pt x="69" y="120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1"/>
                  </a:lnTo>
                  <a:lnTo>
                    <a:pt x="74" y="1"/>
                  </a:lnTo>
                  <a:lnTo>
                    <a:pt x="70" y="0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50" y="21"/>
                  </a:lnTo>
                  <a:lnTo>
                    <a:pt x="35" y="37"/>
                  </a:lnTo>
                  <a:lnTo>
                    <a:pt x="23" y="52"/>
                  </a:lnTo>
                  <a:lnTo>
                    <a:pt x="14" y="66"/>
                  </a:lnTo>
                  <a:lnTo>
                    <a:pt x="8" y="79"/>
                  </a:lnTo>
                  <a:lnTo>
                    <a:pt x="4" y="91"/>
                  </a:lnTo>
                  <a:lnTo>
                    <a:pt x="1" y="105"/>
                  </a:lnTo>
                  <a:lnTo>
                    <a:pt x="0" y="11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1" y="195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7"/>
                  </a:lnTo>
                  <a:lnTo>
                    <a:pt x="13" y="98"/>
                  </a:lnTo>
                  <a:lnTo>
                    <a:pt x="16" y="88"/>
                  </a:lnTo>
                  <a:lnTo>
                    <a:pt x="21" y="76"/>
                  </a:lnTo>
                  <a:lnTo>
                    <a:pt x="28" y="65"/>
                  </a:lnTo>
                  <a:lnTo>
                    <a:pt x="38" y="52"/>
                  </a:lnTo>
                  <a:lnTo>
                    <a:pt x="50" y="37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2"/>
                  </a:lnTo>
                  <a:lnTo>
                    <a:pt x="48" y="134"/>
                  </a:lnTo>
                  <a:lnTo>
                    <a:pt x="39" y="147"/>
                  </a:lnTo>
                  <a:lnTo>
                    <a:pt x="27" y="162"/>
                  </a:lnTo>
                  <a:lnTo>
                    <a:pt x="12" y="179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2FD57613-7A0F-4253-949B-B6C942F97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227" y="1924835"/>
              <a:ext cx="10798" cy="606868"/>
            </a:xfrm>
            <a:custGeom>
              <a:avLst/>
              <a:gdLst>
                <a:gd name="T0" fmla="*/ 12 w 12"/>
                <a:gd name="T1" fmla="*/ 6 h 564"/>
                <a:gd name="T2" fmla="*/ 12 w 12"/>
                <a:gd name="T3" fmla="*/ 564 h 564"/>
                <a:gd name="T4" fmla="*/ 12 w 12"/>
                <a:gd name="T5" fmla="*/ 564 h 564"/>
                <a:gd name="T6" fmla="*/ 0 w 12"/>
                <a:gd name="T7" fmla="*/ 561 h 564"/>
                <a:gd name="T8" fmla="*/ 0 w 12"/>
                <a:gd name="T9" fmla="*/ 6 h 564"/>
                <a:gd name="T10" fmla="*/ 0 w 12"/>
                <a:gd name="T11" fmla="*/ 6 h 564"/>
                <a:gd name="T12" fmla="*/ 1 w 12"/>
                <a:gd name="T13" fmla="*/ 4 h 564"/>
                <a:gd name="T14" fmla="*/ 2 w 12"/>
                <a:gd name="T15" fmla="*/ 1 h 564"/>
                <a:gd name="T16" fmla="*/ 4 w 12"/>
                <a:gd name="T17" fmla="*/ 0 h 564"/>
                <a:gd name="T18" fmla="*/ 6 w 12"/>
                <a:gd name="T19" fmla="*/ 0 h 564"/>
                <a:gd name="T20" fmla="*/ 6 w 12"/>
                <a:gd name="T21" fmla="*/ 0 h 564"/>
                <a:gd name="T22" fmla="*/ 8 w 12"/>
                <a:gd name="T23" fmla="*/ 0 h 564"/>
                <a:gd name="T24" fmla="*/ 10 w 12"/>
                <a:gd name="T25" fmla="*/ 1 h 564"/>
                <a:gd name="T26" fmla="*/ 12 w 12"/>
                <a:gd name="T27" fmla="*/ 4 h 564"/>
                <a:gd name="T28" fmla="*/ 12 w 12"/>
                <a:gd name="T29" fmla="*/ 6 h 564"/>
                <a:gd name="T30" fmla="*/ 12 w 12"/>
                <a:gd name="T31" fmla="*/ 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564">
                  <a:moveTo>
                    <a:pt x="12" y="6"/>
                  </a:moveTo>
                  <a:lnTo>
                    <a:pt x="12" y="564"/>
                  </a:lnTo>
                  <a:lnTo>
                    <a:pt x="12" y="564"/>
                  </a:lnTo>
                  <a:lnTo>
                    <a:pt x="0" y="56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A1C64210-B0F1-4ED8-8657-FFF3AFEAB4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624641"/>
              <a:ext cx="82068" cy="213808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6 h 197"/>
                <a:gd name="T6" fmla="*/ 74 w 77"/>
                <a:gd name="T7" fmla="*/ 196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0 h 197"/>
                <a:gd name="T20" fmla="*/ 69 w 77"/>
                <a:gd name="T21" fmla="*/ 77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5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4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2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1 h 197"/>
                <a:gd name="T56" fmla="*/ 23 w 77"/>
                <a:gd name="T57" fmla="*/ 145 h 197"/>
                <a:gd name="T58" fmla="*/ 35 w 77"/>
                <a:gd name="T59" fmla="*/ 160 h 197"/>
                <a:gd name="T60" fmla="*/ 50 w 77"/>
                <a:gd name="T61" fmla="*/ 176 h 197"/>
                <a:gd name="T62" fmla="*/ 67 w 77"/>
                <a:gd name="T63" fmla="*/ 194 h 197"/>
                <a:gd name="T64" fmla="*/ 67 w 77"/>
                <a:gd name="T65" fmla="*/ 194 h 197"/>
                <a:gd name="T66" fmla="*/ 69 w 77"/>
                <a:gd name="T67" fmla="*/ 196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0 h 197"/>
                <a:gd name="T78" fmla="*/ 38 w 77"/>
                <a:gd name="T79" fmla="*/ 145 h 197"/>
                <a:gd name="T80" fmla="*/ 29 w 77"/>
                <a:gd name="T81" fmla="*/ 132 h 197"/>
                <a:gd name="T82" fmla="*/ 22 w 77"/>
                <a:gd name="T83" fmla="*/ 121 h 197"/>
                <a:gd name="T84" fmla="*/ 16 w 77"/>
                <a:gd name="T85" fmla="*/ 109 h 197"/>
                <a:gd name="T86" fmla="*/ 14 w 77"/>
                <a:gd name="T87" fmla="*/ 99 h 197"/>
                <a:gd name="T88" fmla="*/ 12 w 77"/>
                <a:gd name="T89" fmla="*/ 88 h 197"/>
                <a:gd name="T90" fmla="*/ 12 w 77"/>
                <a:gd name="T91" fmla="*/ 79 h 197"/>
                <a:gd name="T92" fmla="*/ 12 w 77"/>
                <a:gd name="T93" fmla="*/ 18 h 197"/>
                <a:gd name="T94" fmla="*/ 12 w 77"/>
                <a:gd name="T95" fmla="*/ 18 h 197"/>
                <a:gd name="T96" fmla="*/ 27 w 77"/>
                <a:gd name="T97" fmla="*/ 35 h 197"/>
                <a:gd name="T98" fmla="*/ 39 w 77"/>
                <a:gd name="T99" fmla="*/ 50 h 197"/>
                <a:gd name="T100" fmla="*/ 49 w 77"/>
                <a:gd name="T101" fmla="*/ 63 h 197"/>
                <a:gd name="T102" fmla="*/ 55 w 77"/>
                <a:gd name="T103" fmla="*/ 75 h 197"/>
                <a:gd name="T104" fmla="*/ 61 w 77"/>
                <a:gd name="T105" fmla="*/ 86 h 197"/>
                <a:gd name="T106" fmla="*/ 64 w 77"/>
                <a:gd name="T107" fmla="*/ 97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0"/>
                  </a:lnTo>
                  <a:lnTo>
                    <a:pt x="69" y="77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5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2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1"/>
                  </a:lnTo>
                  <a:lnTo>
                    <a:pt x="23" y="145"/>
                  </a:lnTo>
                  <a:lnTo>
                    <a:pt x="35" y="160"/>
                  </a:lnTo>
                  <a:lnTo>
                    <a:pt x="50" y="176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9" y="196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0"/>
                  </a:lnTo>
                  <a:lnTo>
                    <a:pt x="38" y="145"/>
                  </a:lnTo>
                  <a:lnTo>
                    <a:pt x="29" y="132"/>
                  </a:lnTo>
                  <a:lnTo>
                    <a:pt x="22" y="121"/>
                  </a:lnTo>
                  <a:lnTo>
                    <a:pt x="16" y="109"/>
                  </a:lnTo>
                  <a:lnTo>
                    <a:pt x="14" y="99"/>
                  </a:lnTo>
                  <a:lnTo>
                    <a:pt x="12" y="88"/>
                  </a:lnTo>
                  <a:lnTo>
                    <a:pt x="12" y="79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7" y="35"/>
                  </a:lnTo>
                  <a:lnTo>
                    <a:pt x="39" y="50"/>
                  </a:lnTo>
                  <a:lnTo>
                    <a:pt x="49" y="63"/>
                  </a:lnTo>
                  <a:lnTo>
                    <a:pt x="55" y="75"/>
                  </a:lnTo>
                  <a:lnTo>
                    <a:pt x="61" y="86"/>
                  </a:lnTo>
                  <a:lnTo>
                    <a:pt x="64" y="97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FBD95FA3-53F5-477A-BA80-CD3131962A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624641"/>
              <a:ext cx="82068" cy="213808"/>
            </a:xfrm>
            <a:custGeom>
              <a:avLst/>
              <a:gdLst>
                <a:gd name="T0" fmla="*/ 4 w 77"/>
                <a:gd name="T1" fmla="*/ 196 h 197"/>
                <a:gd name="T2" fmla="*/ 4 w 77"/>
                <a:gd name="T3" fmla="*/ 196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6 h 197"/>
                <a:gd name="T10" fmla="*/ 10 w 77"/>
                <a:gd name="T11" fmla="*/ 194 h 197"/>
                <a:gd name="T12" fmla="*/ 10 w 77"/>
                <a:gd name="T13" fmla="*/ 194 h 197"/>
                <a:gd name="T14" fmla="*/ 27 w 77"/>
                <a:gd name="T15" fmla="*/ 176 h 197"/>
                <a:gd name="T16" fmla="*/ 42 w 77"/>
                <a:gd name="T17" fmla="*/ 160 h 197"/>
                <a:gd name="T18" fmla="*/ 54 w 77"/>
                <a:gd name="T19" fmla="*/ 145 h 197"/>
                <a:gd name="T20" fmla="*/ 63 w 77"/>
                <a:gd name="T21" fmla="*/ 131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2 h 197"/>
                <a:gd name="T28" fmla="*/ 77 w 77"/>
                <a:gd name="T29" fmla="*/ 79 h 197"/>
                <a:gd name="T30" fmla="*/ 77 w 77"/>
                <a:gd name="T31" fmla="*/ 4 h 197"/>
                <a:gd name="T32" fmla="*/ 77 w 77"/>
                <a:gd name="T33" fmla="*/ 4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5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7 h 197"/>
                <a:gd name="T56" fmla="*/ 3 w 77"/>
                <a:gd name="T57" fmla="*/ 90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6 h 197"/>
                <a:gd name="T70" fmla="*/ 4 w 77"/>
                <a:gd name="T71" fmla="*/ 196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7 h 197"/>
                <a:gd name="T80" fmla="*/ 17 w 77"/>
                <a:gd name="T81" fmla="*/ 86 h 197"/>
                <a:gd name="T82" fmla="*/ 22 w 77"/>
                <a:gd name="T83" fmla="*/ 75 h 197"/>
                <a:gd name="T84" fmla="*/ 29 w 77"/>
                <a:gd name="T85" fmla="*/ 63 h 197"/>
                <a:gd name="T86" fmla="*/ 38 w 77"/>
                <a:gd name="T87" fmla="*/ 50 h 197"/>
                <a:gd name="T88" fmla="*/ 50 w 77"/>
                <a:gd name="T89" fmla="*/ 35 h 197"/>
                <a:gd name="T90" fmla="*/ 65 w 77"/>
                <a:gd name="T91" fmla="*/ 18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8 h 197"/>
                <a:gd name="T98" fmla="*/ 64 w 77"/>
                <a:gd name="T99" fmla="*/ 99 h 197"/>
                <a:gd name="T100" fmla="*/ 61 w 77"/>
                <a:gd name="T101" fmla="*/ 109 h 197"/>
                <a:gd name="T102" fmla="*/ 56 w 77"/>
                <a:gd name="T103" fmla="*/ 121 h 197"/>
                <a:gd name="T104" fmla="*/ 49 w 77"/>
                <a:gd name="T105" fmla="*/ 132 h 197"/>
                <a:gd name="T106" fmla="*/ 39 w 77"/>
                <a:gd name="T107" fmla="*/ 145 h 197"/>
                <a:gd name="T108" fmla="*/ 27 w 77"/>
                <a:gd name="T109" fmla="*/ 160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6"/>
                  </a:moveTo>
                  <a:lnTo>
                    <a:pt x="4" y="196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27" y="176"/>
                  </a:lnTo>
                  <a:lnTo>
                    <a:pt x="42" y="160"/>
                  </a:lnTo>
                  <a:lnTo>
                    <a:pt x="54" y="145"/>
                  </a:lnTo>
                  <a:lnTo>
                    <a:pt x="63" y="131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2"/>
                  </a:lnTo>
                  <a:lnTo>
                    <a:pt x="77" y="79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5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7"/>
                  </a:lnTo>
                  <a:lnTo>
                    <a:pt x="3" y="90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6"/>
                  </a:lnTo>
                  <a:lnTo>
                    <a:pt x="4" y="196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7"/>
                  </a:lnTo>
                  <a:lnTo>
                    <a:pt x="17" y="86"/>
                  </a:lnTo>
                  <a:lnTo>
                    <a:pt x="22" y="75"/>
                  </a:lnTo>
                  <a:lnTo>
                    <a:pt x="29" y="63"/>
                  </a:lnTo>
                  <a:lnTo>
                    <a:pt x="38" y="50"/>
                  </a:lnTo>
                  <a:lnTo>
                    <a:pt x="50" y="35"/>
                  </a:lnTo>
                  <a:lnTo>
                    <a:pt x="65" y="18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8"/>
                  </a:lnTo>
                  <a:lnTo>
                    <a:pt x="64" y="99"/>
                  </a:lnTo>
                  <a:lnTo>
                    <a:pt x="61" y="109"/>
                  </a:lnTo>
                  <a:lnTo>
                    <a:pt x="56" y="121"/>
                  </a:lnTo>
                  <a:lnTo>
                    <a:pt x="49" y="132"/>
                  </a:lnTo>
                  <a:lnTo>
                    <a:pt x="39" y="145"/>
                  </a:lnTo>
                  <a:lnTo>
                    <a:pt x="27" y="160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243C0D8F-5BFB-4753-A9BF-CDBBAEB88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786616"/>
              <a:ext cx="82068" cy="213808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7 h 197"/>
                <a:gd name="T6" fmla="*/ 74 w 77"/>
                <a:gd name="T7" fmla="*/ 197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1 h 197"/>
                <a:gd name="T20" fmla="*/ 69 w 77"/>
                <a:gd name="T21" fmla="*/ 78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6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5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3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2 h 197"/>
                <a:gd name="T56" fmla="*/ 23 w 77"/>
                <a:gd name="T57" fmla="*/ 146 h 197"/>
                <a:gd name="T58" fmla="*/ 35 w 77"/>
                <a:gd name="T59" fmla="*/ 161 h 197"/>
                <a:gd name="T60" fmla="*/ 50 w 77"/>
                <a:gd name="T61" fmla="*/ 177 h 197"/>
                <a:gd name="T62" fmla="*/ 67 w 77"/>
                <a:gd name="T63" fmla="*/ 195 h 197"/>
                <a:gd name="T64" fmla="*/ 67 w 77"/>
                <a:gd name="T65" fmla="*/ 195 h 197"/>
                <a:gd name="T66" fmla="*/ 69 w 77"/>
                <a:gd name="T67" fmla="*/ 197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1 h 197"/>
                <a:gd name="T78" fmla="*/ 38 w 77"/>
                <a:gd name="T79" fmla="*/ 146 h 197"/>
                <a:gd name="T80" fmla="*/ 29 w 77"/>
                <a:gd name="T81" fmla="*/ 133 h 197"/>
                <a:gd name="T82" fmla="*/ 22 w 77"/>
                <a:gd name="T83" fmla="*/ 121 h 197"/>
                <a:gd name="T84" fmla="*/ 16 w 77"/>
                <a:gd name="T85" fmla="*/ 110 h 197"/>
                <a:gd name="T86" fmla="*/ 14 w 77"/>
                <a:gd name="T87" fmla="*/ 100 h 197"/>
                <a:gd name="T88" fmla="*/ 12 w 77"/>
                <a:gd name="T89" fmla="*/ 89 h 197"/>
                <a:gd name="T90" fmla="*/ 12 w 77"/>
                <a:gd name="T91" fmla="*/ 79 h 197"/>
                <a:gd name="T92" fmla="*/ 12 w 77"/>
                <a:gd name="T93" fmla="*/ 19 h 197"/>
                <a:gd name="T94" fmla="*/ 12 w 77"/>
                <a:gd name="T95" fmla="*/ 19 h 197"/>
                <a:gd name="T96" fmla="*/ 27 w 77"/>
                <a:gd name="T97" fmla="*/ 36 h 197"/>
                <a:gd name="T98" fmla="*/ 39 w 77"/>
                <a:gd name="T99" fmla="*/ 50 h 197"/>
                <a:gd name="T100" fmla="*/ 49 w 77"/>
                <a:gd name="T101" fmla="*/ 64 h 197"/>
                <a:gd name="T102" fmla="*/ 55 w 77"/>
                <a:gd name="T103" fmla="*/ 76 h 197"/>
                <a:gd name="T104" fmla="*/ 61 w 77"/>
                <a:gd name="T105" fmla="*/ 86 h 197"/>
                <a:gd name="T106" fmla="*/ 64 w 77"/>
                <a:gd name="T107" fmla="*/ 96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1"/>
                  </a:lnTo>
                  <a:lnTo>
                    <a:pt x="69" y="78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7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0"/>
                  </a:lnTo>
                  <a:lnTo>
                    <a:pt x="14" y="100"/>
                  </a:lnTo>
                  <a:lnTo>
                    <a:pt x="12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7" y="36"/>
                  </a:lnTo>
                  <a:lnTo>
                    <a:pt x="39" y="50"/>
                  </a:lnTo>
                  <a:lnTo>
                    <a:pt x="49" y="64"/>
                  </a:lnTo>
                  <a:lnTo>
                    <a:pt x="55" y="76"/>
                  </a:lnTo>
                  <a:lnTo>
                    <a:pt x="61" y="86"/>
                  </a:lnTo>
                  <a:lnTo>
                    <a:pt x="64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774A88FA-A58D-4B86-8551-3B990C376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786616"/>
              <a:ext cx="82068" cy="213808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10 w 77"/>
                <a:gd name="T11" fmla="*/ 195 h 197"/>
                <a:gd name="T12" fmla="*/ 10 w 77"/>
                <a:gd name="T13" fmla="*/ 195 h 197"/>
                <a:gd name="T14" fmla="*/ 27 w 77"/>
                <a:gd name="T15" fmla="*/ 177 h 197"/>
                <a:gd name="T16" fmla="*/ 42 w 77"/>
                <a:gd name="T17" fmla="*/ 161 h 197"/>
                <a:gd name="T18" fmla="*/ 54 w 77"/>
                <a:gd name="T19" fmla="*/ 146 h 197"/>
                <a:gd name="T20" fmla="*/ 63 w 77"/>
                <a:gd name="T21" fmla="*/ 132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6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8 h 197"/>
                <a:gd name="T56" fmla="*/ 3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6 h 197"/>
                <a:gd name="T80" fmla="*/ 17 w 77"/>
                <a:gd name="T81" fmla="*/ 86 h 197"/>
                <a:gd name="T82" fmla="*/ 22 w 77"/>
                <a:gd name="T83" fmla="*/ 76 h 197"/>
                <a:gd name="T84" fmla="*/ 29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5 w 77"/>
                <a:gd name="T91" fmla="*/ 19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9 h 197"/>
                <a:gd name="T98" fmla="*/ 64 w 77"/>
                <a:gd name="T99" fmla="*/ 100 h 197"/>
                <a:gd name="T100" fmla="*/ 61 w 77"/>
                <a:gd name="T101" fmla="*/ 110 h 197"/>
                <a:gd name="T102" fmla="*/ 56 w 77"/>
                <a:gd name="T103" fmla="*/ 121 h 197"/>
                <a:gd name="T104" fmla="*/ 49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7"/>
                  </a:lnTo>
                  <a:lnTo>
                    <a:pt x="42" y="161"/>
                  </a:lnTo>
                  <a:lnTo>
                    <a:pt x="54" y="146"/>
                  </a:lnTo>
                  <a:lnTo>
                    <a:pt x="63" y="132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6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8"/>
                  </a:lnTo>
                  <a:lnTo>
                    <a:pt x="3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6"/>
                  </a:lnTo>
                  <a:lnTo>
                    <a:pt x="17" y="86"/>
                  </a:lnTo>
                  <a:lnTo>
                    <a:pt x="22" y="76"/>
                  </a:lnTo>
                  <a:lnTo>
                    <a:pt x="29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5" y="19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9"/>
                  </a:lnTo>
                  <a:lnTo>
                    <a:pt x="64" y="100"/>
                  </a:lnTo>
                  <a:lnTo>
                    <a:pt x="61" y="110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1FE9FA38-BFBB-4CB6-9067-5482D28E65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950751"/>
              <a:ext cx="82068" cy="211648"/>
            </a:xfrm>
            <a:custGeom>
              <a:avLst/>
              <a:gdLst>
                <a:gd name="T0" fmla="*/ 72 w 77"/>
                <a:gd name="T1" fmla="*/ 198 h 198"/>
                <a:gd name="T2" fmla="*/ 72 w 77"/>
                <a:gd name="T3" fmla="*/ 198 h 198"/>
                <a:gd name="T4" fmla="*/ 74 w 77"/>
                <a:gd name="T5" fmla="*/ 198 h 198"/>
                <a:gd name="T6" fmla="*/ 74 w 77"/>
                <a:gd name="T7" fmla="*/ 198 h 198"/>
                <a:gd name="T8" fmla="*/ 76 w 77"/>
                <a:gd name="T9" fmla="*/ 195 h 198"/>
                <a:gd name="T10" fmla="*/ 77 w 77"/>
                <a:gd name="T11" fmla="*/ 192 h 198"/>
                <a:gd name="T12" fmla="*/ 77 w 77"/>
                <a:gd name="T13" fmla="*/ 118 h 198"/>
                <a:gd name="T14" fmla="*/ 77 w 77"/>
                <a:gd name="T15" fmla="*/ 118 h 198"/>
                <a:gd name="T16" fmla="*/ 76 w 77"/>
                <a:gd name="T17" fmla="*/ 104 h 198"/>
                <a:gd name="T18" fmla="*/ 74 w 77"/>
                <a:gd name="T19" fmla="*/ 92 h 198"/>
                <a:gd name="T20" fmla="*/ 69 w 77"/>
                <a:gd name="T21" fmla="*/ 78 h 198"/>
                <a:gd name="T22" fmla="*/ 62 w 77"/>
                <a:gd name="T23" fmla="*/ 65 h 198"/>
                <a:gd name="T24" fmla="*/ 54 w 77"/>
                <a:gd name="T25" fmla="*/ 51 h 198"/>
                <a:gd name="T26" fmla="*/ 43 w 77"/>
                <a:gd name="T27" fmla="*/ 36 h 198"/>
                <a:gd name="T28" fmla="*/ 28 w 77"/>
                <a:gd name="T29" fmla="*/ 20 h 198"/>
                <a:gd name="T30" fmla="*/ 9 w 77"/>
                <a:gd name="T31" fmla="*/ 2 h 198"/>
                <a:gd name="T32" fmla="*/ 9 w 77"/>
                <a:gd name="T33" fmla="*/ 2 h 198"/>
                <a:gd name="T34" fmla="*/ 7 w 77"/>
                <a:gd name="T35" fmla="*/ 0 h 198"/>
                <a:gd name="T36" fmla="*/ 4 w 77"/>
                <a:gd name="T37" fmla="*/ 0 h 198"/>
                <a:gd name="T38" fmla="*/ 4 w 77"/>
                <a:gd name="T39" fmla="*/ 0 h 198"/>
                <a:gd name="T40" fmla="*/ 1 w 77"/>
                <a:gd name="T41" fmla="*/ 3 h 198"/>
                <a:gd name="T42" fmla="*/ 0 w 77"/>
                <a:gd name="T43" fmla="*/ 6 h 198"/>
                <a:gd name="T44" fmla="*/ 0 w 77"/>
                <a:gd name="T45" fmla="*/ 80 h 198"/>
                <a:gd name="T46" fmla="*/ 0 w 77"/>
                <a:gd name="T47" fmla="*/ 80 h 198"/>
                <a:gd name="T48" fmla="*/ 1 w 77"/>
                <a:gd name="T49" fmla="*/ 94 h 198"/>
                <a:gd name="T50" fmla="*/ 4 w 77"/>
                <a:gd name="T51" fmla="*/ 107 h 198"/>
                <a:gd name="T52" fmla="*/ 8 w 77"/>
                <a:gd name="T53" fmla="*/ 119 h 198"/>
                <a:gd name="T54" fmla="*/ 15 w 77"/>
                <a:gd name="T55" fmla="*/ 133 h 198"/>
                <a:gd name="T56" fmla="*/ 23 w 77"/>
                <a:gd name="T57" fmla="*/ 146 h 198"/>
                <a:gd name="T58" fmla="*/ 35 w 77"/>
                <a:gd name="T59" fmla="*/ 161 h 198"/>
                <a:gd name="T60" fmla="*/ 50 w 77"/>
                <a:gd name="T61" fmla="*/ 178 h 198"/>
                <a:gd name="T62" fmla="*/ 67 w 77"/>
                <a:gd name="T63" fmla="*/ 195 h 198"/>
                <a:gd name="T64" fmla="*/ 67 w 77"/>
                <a:gd name="T65" fmla="*/ 195 h 198"/>
                <a:gd name="T66" fmla="*/ 69 w 77"/>
                <a:gd name="T67" fmla="*/ 198 h 198"/>
                <a:gd name="T68" fmla="*/ 72 w 77"/>
                <a:gd name="T69" fmla="*/ 198 h 198"/>
                <a:gd name="T70" fmla="*/ 72 w 77"/>
                <a:gd name="T71" fmla="*/ 198 h 198"/>
                <a:gd name="T72" fmla="*/ 66 w 77"/>
                <a:gd name="T73" fmla="*/ 178 h 198"/>
                <a:gd name="T74" fmla="*/ 66 w 77"/>
                <a:gd name="T75" fmla="*/ 178 h 198"/>
                <a:gd name="T76" fmla="*/ 51 w 77"/>
                <a:gd name="T77" fmla="*/ 161 h 198"/>
                <a:gd name="T78" fmla="*/ 38 w 77"/>
                <a:gd name="T79" fmla="*/ 147 h 198"/>
                <a:gd name="T80" fmla="*/ 29 w 77"/>
                <a:gd name="T81" fmla="*/ 133 h 198"/>
                <a:gd name="T82" fmla="*/ 22 w 77"/>
                <a:gd name="T83" fmla="*/ 121 h 198"/>
                <a:gd name="T84" fmla="*/ 16 w 77"/>
                <a:gd name="T85" fmla="*/ 111 h 198"/>
                <a:gd name="T86" fmla="*/ 14 w 77"/>
                <a:gd name="T87" fmla="*/ 101 h 198"/>
                <a:gd name="T88" fmla="*/ 12 w 77"/>
                <a:gd name="T89" fmla="*/ 90 h 198"/>
                <a:gd name="T90" fmla="*/ 12 w 77"/>
                <a:gd name="T91" fmla="*/ 80 h 198"/>
                <a:gd name="T92" fmla="*/ 12 w 77"/>
                <a:gd name="T93" fmla="*/ 20 h 198"/>
                <a:gd name="T94" fmla="*/ 12 w 77"/>
                <a:gd name="T95" fmla="*/ 20 h 198"/>
                <a:gd name="T96" fmla="*/ 27 w 77"/>
                <a:gd name="T97" fmla="*/ 36 h 198"/>
                <a:gd name="T98" fmla="*/ 39 w 77"/>
                <a:gd name="T99" fmla="*/ 51 h 198"/>
                <a:gd name="T100" fmla="*/ 49 w 77"/>
                <a:gd name="T101" fmla="*/ 64 h 198"/>
                <a:gd name="T102" fmla="*/ 55 w 77"/>
                <a:gd name="T103" fmla="*/ 77 h 198"/>
                <a:gd name="T104" fmla="*/ 61 w 77"/>
                <a:gd name="T105" fmla="*/ 87 h 198"/>
                <a:gd name="T106" fmla="*/ 64 w 77"/>
                <a:gd name="T107" fmla="*/ 97 h 198"/>
                <a:gd name="T108" fmla="*/ 66 w 77"/>
                <a:gd name="T109" fmla="*/ 108 h 198"/>
                <a:gd name="T110" fmla="*/ 66 w 77"/>
                <a:gd name="T111" fmla="*/ 118 h 198"/>
                <a:gd name="T112" fmla="*/ 66 w 77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7" y="192"/>
                  </a:lnTo>
                  <a:lnTo>
                    <a:pt x="77" y="118"/>
                  </a:lnTo>
                  <a:lnTo>
                    <a:pt x="77" y="118"/>
                  </a:lnTo>
                  <a:lnTo>
                    <a:pt x="76" y="104"/>
                  </a:lnTo>
                  <a:lnTo>
                    <a:pt x="74" y="92"/>
                  </a:lnTo>
                  <a:lnTo>
                    <a:pt x="69" y="78"/>
                  </a:lnTo>
                  <a:lnTo>
                    <a:pt x="62" y="65"/>
                  </a:lnTo>
                  <a:lnTo>
                    <a:pt x="54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94"/>
                  </a:lnTo>
                  <a:lnTo>
                    <a:pt x="4" y="107"/>
                  </a:lnTo>
                  <a:lnTo>
                    <a:pt x="8" y="119"/>
                  </a:lnTo>
                  <a:lnTo>
                    <a:pt x="15" y="133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8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1"/>
                  </a:lnTo>
                  <a:lnTo>
                    <a:pt x="14" y="101"/>
                  </a:lnTo>
                  <a:lnTo>
                    <a:pt x="12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7" y="36"/>
                  </a:lnTo>
                  <a:lnTo>
                    <a:pt x="39" y="51"/>
                  </a:lnTo>
                  <a:lnTo>
                    <a:pt x="49" y="64"/>
                  </a:lnTo>
                  <a:lnTo>
                    <a:pt x="55" y="77"/>
                  </a:lnTo>
                  <a:lnTo>
                    <a:pt x="61" y="87"/>
                  </a:lnTo>
                  <a:lnTo>
                    <a:pt x="64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1A14DC24-B755-42CA-8889-03E4C742F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950751"/>
              <a:ext cx="82068" cy="21164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10 w 77"/>
                <a:gd name="T11" fmla="*/ 195 h 198"/>
                <a:gd name="T12" fmla="*/ 10 w 77"/>
                <a:gd name="T13" fmla="*/ 195 h 198"/>
                <a:gd name="T14" fmla="*/ 27 w 77"/>
                <a:gd name="T15" fmla="*/ 178 h 198"/>
                <a:gd name="T16" fmla="*/ 42 w 77"/>
                <a:gd name="T17" fmla="*/ 161 h 198"/>
                <a:gd name="T18" fmla="*/ 54 w 77"/>
                <a:gd name="T19" fmla="*/ 147 h 198"/>
                <a:gd name="T20" fmla="*/ 63 w 77"/>
                <a:gd name="T21" fmla="*/ 133 h 198"/>
                <a:gd name="T22" fmla="*/ 70 w 77"/>
                <a:gd name="T23" fmla="*/ 119 h 198"/>
                <a:gd name="T24" fmla="*/ 73 w 77"/>
                <a:gd name="T25" fmla="*/ 107 h 198"/>
                <a:gd name="T26" fmla="*/ 77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3 w 77"/>
                <a:gd name="T37" fmla="*/ 0 h 198"/>
                <a:gd name="T38" fmla="*/ 73 w 77"/>
                <a:gd name="T39" fmla="*/ 0 h 198"/>
                <a:gd name="T40" fmla="*/ 70 w 77"/>
                <a:gd name="T41" fmla="*/ 0 h 198"/>
                <a:gd name="T42" fmla="*/ 68 w 77"/>
                <a:gd name="T43" fmla="*/ 2 h 198"/>
                <a:gd name="T44" fmla="*/ 68 w 77"/>
                <a:gd name="T45" fmla="*/ 2 h 198"/>
                <a:gd name="T46" fmla="*/ 49 w 77"/>
                <a:gd name="T47" fmla="*/ 20 h 198"/>
                <a:gd name="T48" fmla="*/ 35 w 77"/>
                <a:gd name="T49" fmla="*/ 36 h 198"/>
                <a:gd name="T50" fmla="*/ 24 w 77"/>
                <a:gd name="T51" fmla="*/ 51 h 198"/>
                <a:gd name="T52" fmla="*/ 15 w 77"/>
                <a:gd name="T53" fmla="*/ 65 h 198"/>
                <a:gd name="T54" fmla="*/ 8 w 77"/>
                <a:gd name="T55" fmla="*/ 78 h 198"/>
                <a:gd name="T56" fmla="*/ 3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1 w 77"/>
                <a:gd name="T73" fmla="*/ 118 h 198"/>
                <a:gd name="T74" fmla="*/ 11 w 77"/>
                <a:gd name="T75" fmla="*/ 118 h 198"/>
                <a:gd name="T76" fmla="*/ 12 w 77"/>
                <a:gd name="T77" fmla="*/ 108 h 198"/>
                <a:gd name="T78" fmla="*/ 14 w 77"/>
                <a:gd name="T79" fmla="*/ 97 h 198"/>
                <a:gd name="T80" fmla="*/ 17 w 77"/>
                <a:gd name="T81" fmla="*/ 87 h 198"/>
                <a:gd name="T82" fmla="*/ 22 w 77"/>
                <a:gd name="T83" fmla="*/ 77 h 198"/>
                <a:gd name="T84" fmla="*/ 29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5 w 77"/>
                <a:gd name="T91" fmla="*/ 20 h 198"/>
                <a:gd name="T92" fmla="*/ 65 w 77"/>
                <a:gd name="T93" fmla="*/ 80 h 198"/>
                <a:gd name="T94" fmla="*/ 65 w 77"/>
                <a:gd name="T95" fmla="*/ 80 h 198"/>
                <a:gd name="T96" fmla="*/ 65 w 77"/>
                <a:gd name="T97" fmla="*/ 90 h 198"/>
                <a:gd name="T98" fmla="*/ 64 w 77"/>
                <a:gd name="T99" fmla="*/ 101 h 198"/>
                <a:gd name="T100" fmla="*/ 61 w 77"/>
                <a:gd name="T101" fmla="*/ 111 h 198"/>
                <a:gd name="T102" fmla="*/ 56 w 77"/>
                <a:gd name="T103" fmla="*/ 121 h 198"/>
                <a:gd name="T104" fmla="*/ 49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1 w 77"/>
                <a:gd name="T111" fmla="*/ 178 h 198"/>
                <a:gd name="T112" fmla="*/ 11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8"/>
                  </a:lnTo>
                  <a:lnTo>
                    <a:pt x="42" y="161"/>
                  </a:lnTo>
                  <a:lnTo>
                    <a:pt x="54" y="147"/>
                  </a:lnTo>
                  <a:lnTo>
                    <a:pt x="63" y="133"/>
                  </a:lnTo>
                  <a:lnTo>
                    <a:pt x="70" y="119"/>
                  </a:lnTo>
                  <a:lnTo>
                    <a:pt x="73" y="107"/>
                  </a:lnTo>
                  <a:lnTo>
                    <a:pt x="77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49" y="20"/>
                  </a:lnTo>
                  <a:lnTo>
                    <a:pt x="35" y="36"/>
                  </a:lnTo>
                  <a:lnTo>
                    <a:pt x="24" y="51"/>
                  </a:lnTo>
                  <a:lnTo>
                    <a:pt x="15" y="65"/>
                  </a:lnTo>
                  <a:lnTo>
                    <a:pt x="8" y="78"/>
                  </a:lnTo>
                  <a:lnTo>
                    <a:pt x="3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1" y="118"/>
                  </a:moveTo>
                  <a:lnTo>
                    <a:pt x="11" y="118"/>
                  </a:lnTo>
                  <a:lnTo>
                    <a:pt x="12" y="108"/>
                  </a:lnTo>
                  <a:lnTo>
                    <a:pt x="14" y="97"/>
                  </a:lnTo>
                  <a:lnTo>
                    <a:pt x="17" y="87"/>
                  </a:lnTo>
                  <a:lnTo>
                    <a:pt x="22" y="77"/>
                  </a:lnTo>
                  <a:lnTo>
                    <a:pt x="29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5" y="20"/>
                  </a:lnTo>
                  <a:lnTo>
                    <a:pt x="65" y="80"/>
                  </a:lnTo>
                  <a:lnTo>
                    <a:pt x="65" y="80"/>
                  </a:lnTo>
                  <a:lnTo>
                    <a:pt x="65" y="90"/>
                  </a:lnTo>
                  <a:lnTo>
                    <a:pt x="64" y="101"/>
                  </a:lnTo>
                  <a:lnTo>
                    <a:pt x="61" y="111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1" y="178"/>
                  </a:lnTo>
                  <a:lnTo>
                    <a:pt x="11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22">
              <a:extLst>
                <a:ext uri="{FF2B5EF4-FFF2-40B4-BE49-F238E27FC236}">
                  <a16:creationId xmlns:a16="http://schemas.microsoft.com/office/drawing/2014/main" id="{AD4A83DB-C93E-45F2-ABCB-250475DF7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631" y="1687271"/>
              <a:ext cx="12958" cy="855230"/>
            </a:xfrm>
            <a:custGeom>
              <a:avLst/>
              <a:gdLst>
                <a:gd name="T0" fmla="*/ 11 w 11"/>
                <a:gd name="T1" fmla="*/ 6 h 792"/>
                <a:gd name="T2" fmla="*/ 11 w 11"/>
                <a:gd name="T3" fmla="*/ 790 h 792"/>
                <a:gd name="T4" fmla="*/ 11 w 11"/>
                <a:gd name="T5" fmla="*/ 790 h 792"/>
                <a:gd name="T6" fmla="*/ 0 w 11"/>
                <a:gd name="T7" fmla="*/ 792 h 792"/>
                <a:gd name="T8" fmla="*/ 0 w 11"/>
                <a:gd name="T9" fmla="*/ 6 h 792"/>
                <a:gd name="T10" fmla="*/ 0 w 11"/>
                <a:gd name="T11" fmla="*/ 6 h 792"/>
                <a:gd name="T12" fmla="*/ 0 w 11"/>
                <a:gd name="T13" fmla="*/ 4 h 792"/>
                <a:gd name="T14" fmla="*/ 1 w 11"/>
                <a:gd name="T15" fmla="*/ 3 h 792"/>
                <a:gd name="T16" fmla="*/ 3 w 11"/>
                <a:gd name="T17" fmla="*/ 2 h 792"/>
                <a:gd name="T18" fmla="*/ 6 w 11"/>
                <a:gd name="T19" fmla="*/ 0 h 792"/>
                <a:gd name="T20" fmla="*/ 6 w 11"/>
                <a:gd name="T21" fmla="*/ 0 h 792"/>
                <a:gd name="T22" fmla="*/ 8 w 11"/>
                <a:gd name="T23" fmla="*/ 2 h 792"/>
                <a:gd name="T24" fmla="*/ 9 w 11"/>
                <a:gd name="T25" fmla="*/ 3 h 792"/>
                <a:gd name="T26" fmla="*/ 10 w 11"/>
                <a:gd name="T27" fmla="*/ 4 h 792"/>
                <a:gd name="T28" fmla="*/ 11 w 11"/>
                <a:gd name="T29" fmla="*/ 6 h 792"/>
                <a:gd name="T30" fmla="*/ 11 w 11"/>
                <a:gd name="T31" fmla="*/ 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792">
                  <a:moveTo>
                    <a:pt x="11" y="6"/>
                  </a:moveTo>
                  <a:lnTo>
                    <a:pt x="11" y="790"/>
                  </a:lnTo>
                  <a:lnTo>
                    <a:pt x="11" y="790"/>
                  </a:lnTo>
                  <a:lnTo>
                    <a:pt x="0" y="79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4" name="Freeform 24">
            <a:extLst>
              <a:ext uri="{FF2B5EF4-FFF2-40B4-BE49-F238E27FC236}">
                <a16:creationId xmlns:a16="http://schemas.microsoft.com/office/drawing/2014/main" id="{3CAEF163-7B75-4E74-9464-E7748CFD78C7}"/>
              </a:ext>
            </a:extLst>
          </p:cNvPr>
          <p:cNvSpPr>
            <a:spLocks/>
          </p:cNvSpPr>
          <p:nvPr/>
        </p:nvSpPr>
        <p:spPr bwMode="auto">
          <a:xfrm>
            <a:off x="9424299" y="2034933"/>
            <a:ext cx="1676840" cy="1676840"/>
          </a:xfrm>
          <a:custGeom>
            <a:avLst/>
            <a:gdLst>
              <a:gd name="T0" fmla="*/ 919 w 919"/>
              <a:gd name="T1" fmla="*/ 484 h 921"/>
              <a:gd name="T2" fmla="*/ 910 w 919"/>
              <a:gd name="T3" fmla="*/ 553 h 921"/>
              <a:gd name="T4" fmla="*/ 891 w 919"/>
              <a:gd name="T5" fmla="*/ 619 h 921"/>
              <a:gd name="T6" fmla="*/ 864 w 919"/>
              <a:gd name="T7" fmla="*/ 680 h 921"/>
              <a:gd name="T8" fmla="*/ 828 w 919"/>
              <a:gd name="T9" fmla="*/ 737 h 921"/>
              <a:gd name="T10" fmla="*/ 784 w 919"/>
              <a:gd name="T11" fmla="*/ 786 h 921"/>
              <a:gd name="T12" fmla="*/ 735 w 919"/>
              <a:gd name="T13" fmla="*/ 830 h 921"/>
              <a:gd name="T14" fmla="*/ 678 w 919"/>
              <a:gd name="T15" fmla="*/ 866 h 921"/>
              <a:gd name="T16" fmla="*/ 617 w 919"/>
              <a:gd name="T17" fmla="*/ 893 h 921"/>
              <a:gd name="T18" fmla="*/ 553 w 919"/>
              <a:gd name="T19" fmla="*/ 912 h 921"/>
              <a:gd name="T20" fmla="*/ 483 w 919"/>
              <a:gd name="T21" fmla="*/ 920 h 921"/>
              <a:gd name="T22" fmla="*/ 436 w 919"/>
              <a:gd name="T23" fmla="*/ 920 h 921"/>
              <a:gd name="T24" fmla="*/ 367 w 919"/>
              <a:gd name="T25" fmla="*/ 912 h 921"/>
              <a:gd name="T26" fmla="*/ 302 w 919"/>
              <a:gd name="T27" fmla="*/ 893 h 921"/>
              <a:gd name="T28" fmla="*/ 241 w 919"/>
              <a:gd name="T29" fmla="*/ 866 h 921"/>
              <a:gd name="T30" fmla="*/ 184 w 919"/>
              <a:gd name="T31" fmla="*/ 830 h 921"/>
              <a:gd name="T32" fmla="*/ 135 w 919"/>
              <a:gd name="T33" fmla="*/ 786 h 921"/>
              <a:gd name="T34" fmla="*/ 91 w 919"/>
              <a:gd name="T35" fmla="*/ 737 h 921"/>
              <a:gd name="T36" fmla="*/ 55 w 919"/>
              <a:gd name="T37" fmla="*/ 680 h 921"/>
              <a:gd name="T38" fmla="*/ 27 w 919"/>
              <a:gd name="T39" fmla="*/ 619 h 921"/>
              <a:gd name="T40" fmla="*/ 9 w 919"/>
              <a:gd name="T41" fmla="*/ 553 h 921"/>
              <a:gd name="T42" fmla="*/ 0 w 919"/>
              <a:gd name="T43" fmla="*/ 484 h 921"/>
              <a:gd name="T44" fmla="*/ 0 w 919"/>
              <a:gd name="T45" fmla="*/ 437 h 921"/>
              <a:gd name="T46" fmla="*/ 9 w 919"/>
              <a:gd name="T47" fmla="*/ 368 h 921"/>
              <a:gd name="T48" fmla="*/ 27 w 919"/>
              <a:gd name="T49" fmla="*/ 302 h 921"/>
              <a:gd name="T50" fmla="*/ 55 w 919"/>
              <a:gd name="T51" fmla="*/ 241 h 921"/>
              <a:gd name="T52" fmla="*/ 91 w 919"/>
              <a:gd name="T53" fmla="*/ 186 h 921"/>
              <a:gd name="T54" fmla="*/ 135 w 919"/>
              <a:gd name="T55" fmla="*/ 135 h 921"/>
              <a:gd name="T56" fmla="*/ 184 w 919"/>
              <a:gd name="T57" fmla="*/ 93 h 921"/>
              <a:gd name="T58" fmla="*/ 241 w 919"/>
              <a:gd name="T59" fmla="*/ 57 h 921"/>
              <a:gd name="T60" fmla="*/ 302 w 919"/>
              <a:gd name="T61" fmla="*/ 29 h 921"/>
              <a:gd name="T62" fmla="*/ 367 w 919"/>
              <a:gd name="T63" fmla="*/ 11 h 921"/>
              <a:gd name="T64" fmla="*/ 436 w 919"/>
              <a:gd name="T65" fmla="*/ 2 h 921"/>
              <a:gd name="T66" fmla="*/ 483 w 919"/>
              <a:gd name="T67" fmla="*/ 2 h 921"/>
              <a:gd name="T68" fmla="*/ 553 w 919"/>
              <a:gd name="T69" fmla="*/ 11 h 921"/>
              <a:gd name="T70" fmla="*/ 617 w 919"/>
              <a:gd name="T71" fmla="*/ 29 h 921"/>
              <a:gd name="T72" fmla="*/ 678 w 919"/>
              <a:gd name="T73" fmla="*/ 57 h 921"/>
              <a:gd name="T74" fmla="*/ 735 w 919"/>
              <a:gd name="T75" fmla="*/ 93 h 921"/>
              <a:gd name="T76" fmla="*/ 784 w 919"/>
              <a:gd name="T77" fmla="*/ 135 h 921"/>
              <a:gd name="T78" fmla="*/ 828 w 919"/>
              <a:gd name="T79" fmla="*/ 186 h 921"/>
              <a:gd name="T80" fmla="*/ 864 w 919"/>
              <a:gd name="T81" fmla="*/ 241 h 921"/>
              <a:gd name="T82" fmla="*/ 891 w 919"/>
              <a:gd name="T83" fmla="*/ 302 h 921"/>
              <a:gd name="T84" fmla="*/ 910 w 919"/>
              <a:gd name="T85" fmla="*/ 368 h 921"/>
              <a:gd name="T86" fmla="*/ 919 w 919"/>
              <a:gd name="T87" fmla="*/ 43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9" h="921">
                <a:moveTo>
                  <a:pt x="919" y="461"/>
                </a:moveTo>
                <a:lnTo>
                  <a:pt x="919" y="461"/>
                </a:lnTo>
                <a:lnTo>
                  <a:pt x="919" y="484"/>
                </a:lnTo>
                <a:lnTo>
                  <a:pt x="916" y="509"/>
                </a:lnTo>
                <a:lnTo>
                  <a:pt x="914" y="532"/>
                </a:lnTo>
                <a:lnTo>
                  <a:pt x="910" y="553"/>
                </a:lnTo>
                <a:lnTo>
                  <a:pt x="905" y="575"/>
                </a:lnTo>
                <a:lnTo>
                  <a:pt x="898" y="597"/>
                </a:lnTo>
                <a:lnTo>
                  <a:pt x="891" y="619"/>
                </a:lnTo>
                <a:lnTo>
                  <a:pt x="883" y="640"/>
                </a:lnTo>
                <a:lnTo>
                  <a:pt x="874" y="661"/>
                </a:lnTo>
                <a:lnTo>
                  <a:pt x="864" y="680"/>
                </a:lnTo>
                <a:lnTo>
                  <a:pt x="853" y="700"/>
                </a:lnTo>
                <a:lnTo>
                  <a:pt x="840" y="718"/>
                </a:lnTo>
                <a:lnTo>
                  <a:pt x="828" y="737"/>
                </a:lnTo>
                <a:lnTo>
                  <a:pt x="814" y="754"/>
                </a:lnTo>
                <a:lnTo>
                  <a:pt x="800" y="770"/>
                </a:lnTo>
                <a:lnTo>
                  <a:pt x="784" y="786"/>
                </a:lnTo>
                <a:lnTo>
                  <a:pt x="769" y="801"/>
                </a:lnTo>
                <a:lnTo>
                  <a:pt x="752" y="816"/>
                </a:lnTo>
                <a:lnTo>
                  <a:pt x="735" y="830"/>
                </a:lnTo>
                <a:lnTo>
                  <a:pt x="716" y="843"/>
                </a:lnTo>
                <a:lnTo>
                  <a:pt x="698" y="854"/>
                </a:lnTo>
                <a:lnTo>
                  <a:pt x="678" y="866"/>
                </a:lnTo>
                <a:lnTo>
                  <a:pt x="659" y="876"/>
                </a:lnTo>
                <a:lnTo>
                  <a:pt x="638" y="885"/>
                </a:lnTo>
                <a:lnTo>
                  <a:pt x="617" y="893"/>
                </a:lnTo>
                <a:lnTo>
                  <a:pt x="596" y="900"/>
                </a:lnTo>
                <a:lnTo>
                  <a:pt x="574" y="906"/>
                </a:lnTo>
                <a:lnTo>
                  <a:pt x="553" y="912"/>
                </a:lnTo>
                <a:lnTo>
                  <a:pt x="530" y="915"/>
                </a:lnTo>
                <a:lnTo>
                  <a:pt x="507" y="919"/>
                </a:lnTo>
                <a:lnTo>
                  <a:pt x="483" y="920"/>
                </a:lnTo>
                <a:lnTo>
                  <a:pt x="459" y="921"/>
                </a:lnTo>
                <a:lnTo>
                  <a:pt x="459" y="921"/>
                </a:lnTo>
                <a:lnTo>
                  <a:pt x="436" y="920"/>
                </a:lnTo>
                <a:lnTo>
                  <a:pt x="412" y="919"/>
                </a:lnTo>
                <a:lnTo>
                  <a:pt x="389" y="915"/>
                </a:lnTo>
                <a:lnTo>
                  <a:pt x="367" y="912"/>
                </a:lnTo>
                <a:lnTo>
                  <a:pt x="344" y="906"/>
                </a:lnTo>
                <a:lnTo>
                  <a:pt x="322" y="900"/>
                </a:lnTo>
                <a:lnTo>
                  <a:pt x="302" y="893"/>
                </a:lnTo>
                <a:lnTo>
                  <a:pt x="281" y="885"/>
                </a:lnTo>
                <a:lnTo>
                  <a:pt x="260" y="876"/>
                </a:lnTo>
                <a:lnTo>
                  <a:pt x="241" y="866"/>
                </a:lnTo>
                <a:lnTo>
                  <a:pt x="221" y="854"/>
                </a:lnTo>
                <a:lnTo>
                  <a:pt x="202" y="843"/>
                </a:lnTo>
                <a:lnTo>
                  <a:pt x="184" y="830"/>
                </a:lnTo>
                <a:lnTo>
                  <a:pt x="167" y="816"/>
                </a:lnTo>
                <a:lnTo>
                  <a:pt x="151" y="801"/>
                </a:lnTo>
                <a:lnTo>
                  <a:pt x="135" y="786"/>
                </a:lnTo>
                <a:lnTo>
                  <a:pt x="120" y="770"/>
                </a:lnTo>
                <a:lnTo>
                  <a:pt x="105" y="754"/>
                </a:lnTo>
                <a:lnTo>
                  <a:pt x="91" y="737"/>
                </a:lnTo>
                <a:lnTo>
                  <a:pt x="78" y="718"/>
                </a:lnTo>
                <a:lnTo>
                  <a:pt x="67" y="700"/>
                </a:lnTo>
                <a:lnTo>
                  <a:pt x="55" y="680"/>
                </a:lnTo>
                <a:lnTo>
                  <a:pt x="45" y="661"/>
                </a:lnTo>
                <a:lnTo>
                  <a:pt x="36" y="640"/>
                </a:lnTo>
                <a:lnTo>
                  <a:pt x="27" y="619"/>
                </a:lnTo>
                <a:lnTo>
                  <a:pt x="21" y="597"/>
                </a:lnTo>
                <a:lnTo>
                  <a:pt x="14" y="575"/>
                </a:lnTo>
                <a:lnTo>
                  <a:pt x="9" y="553"/>
                </a:lnTo>
                <a:lnTo>
                  <a:pt x="4" y="532"/>
                </a:lnTo>
                <a:lnTo>
                  <a:pt x="2" y="509"/>
                </a:lnTo>
                <a:lnTo>
                  <a:pt x="0" y="484"/>
                </a:lnTo>
                <a:lnTo>
                  <a:pt x="0" y="461"/>
                </a:lnTo>
                <a:lnTo>
                  <a:pt x="0" y="461"/>
                </a:lnTo>
                <a:lnTo>
                  <a:pt x="0" y="437"/>
                </a:lnTo>
                <a:lnTo>
                  <a:pt x="2" y="414"/>
                </a:lnTo>
                <a:lnTo>
                  <a:pt x="4" y="391"/>
                </a:lnTo>
                <a:lnTo>
                  <a:pt x="9" y="368"/>
                </a:lnTo>
                <a:lnTo>
                  <a:pt x="14" y="346"/>
                </a:lnTo>
                <a:lnTo>
                  <a:pt x="21" y="324"/>
                </a:lnTo>
                <a:lnTo>
                  <a:pt x="27" y="302"/>
                </a:lnTo>
                <a:lnTo>
                  <a:pt x="36" y="282"/>
                </a:lnTo>
                <a:lnTo>
                  <a:pt x="45" y="262"/>
                </a:lnTo>
                <a:lnTo>
                  <a:pt x="55" y="241"/>
                </a:lnTo>
                <a:lnTo>
                  <a:pt x="67" y="223"/>
                </a:lnTo>
                <a:lnTo>
                  <a:pt x="78" y="203"/>
                </a:lnTo>
                <a:lnTo>
                  <a:pt x="91" y="186"/>
                </a:lnTo>
                <a:lnTo>
                  <a:pt x="105" y="169"/>
                </a:lnTo>
                <a:lnTo>
                  <a:pt x="120" y="151"/>
                </a:lnTo>
                <a:lnTo>
                  <a:pt x="135" y="135"/>
                </a:lnTo>
                <a:lnTo>
                  <a:pt x="151" y="120"/>
                </a:lnTo>
                <a:lnTo>
                  <a:pt x="167" y="106"/>
                </a:lnTo>
                <a:lnTo>
                  <a:pt x="184" y="93"/>
                </a:lnTo>
                <a:lnTo>
                  <a:pt x="202" y="80"/>
                </a:lnTo>
                <a:lnTo>
                  <a:pt x="221" y="67"/>
                </a:lnTo>
                <a:lnTo>
                  <a:pt x="241" y="57"/>
                </a:lnTo>
                <a:lnTo>
                  <a:pt x="260" y="46"/>
                </a:lnTo>
                <a:lnTo>
                  <a:pt x="281" y="37"/>
                </a:lnTo>
                <a:lnTo>
                  <a:pt x="302" y="29"/>
                </a:lnTo>
                <a:lnTo>
                  <a:pt x="322" y="21"/>
                </a:lnTo>
                <a:lnTo>
                  <a:pt x="344" y="15"/>
                </a:lnTo>
                <a:lnTo>
                  <a:pt x="367" y="11"/>
                </a:lnTo>
                <a:lnTo>
                  <a:pt x="389" y="6"/>
                </a:lnTo>
                <a:lnTo>
                  <a:pt x="412" y="3"/>
                </a:lnTo>
                <a:lnTo>
                  <a:pt x="436" y="2"/>
                </a:lnTo>
                <a:lnTo>
                  <a:pt x="459" y="0"/>
                </a:lnTo>
                <a:lnTo>
                  <a:pt x="459" y="0"/>
                </a:lnTo>
                <a:lnTo>
                  <a:pt x="483" y="2"/>
                </a:lnTo>
                <a:lnTo>
                  <a:pt x="507" y="3"/>
                </a:lnTo>
                <a:lnTo>
                  <a:pt x="530" y="6"/>
                </a:lnTo>
                <a:lnTo>
                  <a:pt x="553" y="11"/>
                </a:lnTo>
                <a:lnTo>
                  <a:pt x="574" y="15"/>
                </a:lnTo>
                <a:lnTo>
                  <a:pt x="596" y="21"/>
                </a:lnTo>
                <a:lnTo>
                  <a:pt x="617" y="29"/>
                </a:lnTo>
                <a:lnTo>
                  <a:pt x="638" y="37"/>
                </a:lnTo>
                <a:lnTo>
                  <a:pt x="659" y="46"/>
                </a:lnTo>
                <a:lnTo>
                  <a:pt x="678" y="57"/>
                </a:lnTo>
                <a:lnTo>
                  <a:pt x="698" y="67"/>
                </a:lnTo>
                <a:lnTo>
                  <a:pt x="716" y="80"/>
                </a:lnTo>
                <a:lnTo>
                  <a:pt x="735" y="93"/>
                </a:lnTo>
                <a:lnTo>
                  <a:pt x="752" y="106"/>
                </a:lnTo>
                <a:lnTo>
                  <a:pt x="769" y="120"/>
                </a:lnTo>
                <a:lnTo>
                  <a:pt x="784" y="135"/>
                </a:lnTo>
                <a:lnTo>
                  <a:pt x="800" y="151"/>
                </a:lnTo>
                <a:lnTo>
                  <a:pt x="814" y="169"/>
                </a:lnTo>
                <a:lnTo>
                  <a:pt x="828" y="186"/>
                </a:lnTo>
                <a:lnTo>
                  <a:pt x="840" y="203"/>
                </a:lnTo>
                <a:lnTo>
                  <a:pt x="853" y="223"/>
                </a:lnTo>
                <a:lnTo>
                  <a:pt x="864" y="241"/>
                </a:lnTo>
                <a:lnTo>
                  <a:pt x="874" y="262"/>
                </a:lnTo>
                <a:lnTo>
                  <a:pt x="883" y="282"/>
                </a:lnTo>
                <a:lnTo>
                  <a:pt x="891" y="302"/>
                </a:lnTo>
                <a:lnTo>
                  <a:pt x="898" y="324"/>
                </a:lnTo>
                <a:lnTo>
                  <a:pt x="905" y="346"/>
                </a:lnTo>
                <a:lnTo>
                  <a:pt x="910" y="368"/>
                </a:lnTo>
                <a:lnTo>
                  <a:pt x="914" y="391"/>
                </a:lnTo>
                <a:lnTo>
                  <a:pt x="916" y="414"/>
                </a:lnTo>
                <a:lnTo>
                  <a:pt x="919" y="437"/>
                </a:lnTo>
                <a:lnTo>
                  <a:pt x="919" y="461"/>
                </a:lnTo>
                <a:lnTo>
                  <a:pt x="919" y="461"/>
                </a:lnTo>
                <a:close/>
              </a:path>
            </a:pathLst>
          </a:custGeom>
          <a:solidFill>
            <a:srgbClr val="4FC1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Rectangle 25">
            <a:extLst>
              <a:ext uri="{FF2B5EF4-FFF2-40B4-BE49-F238E27FC236}">
                <a16:creationId xmlns:a16="http://schemas.microsoft.com/office/drawing/2014/main" id="{1A24845C-4DF7-46A9-A005-27D266A94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0357" y="2260943"/>
            <a:ext cx="444727" cy="102069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26">
            <a:extLst>
              <a:ext uri="{FF2B5EF4-FFF2-40B4-BE49-F238E27FC236}">
                <a16:creationId xmlns:a16="http://schemas.microsoft.com/office/drawing/2014/main" id="{299178E9-5D97-4143-82F7-F42CDDEDBFAB}"/>
              </a:ext>
            </a:extLst>
          </p:cNvPr>
          <p:cNvSpPr>
            <a:spLocks/>
          </p:cNvSpPr>
          <p:nvPr/>
        </p:nvSpPr>
        <p:spPr bwMode="auto">
          <a:xfrm>
            <a:off x="9963803" y="2363010"/>
            <a:ext cx="597829" cy="200492"/>
          </a:xfrm>
          <a:custGeom>
            <a:avLst/>
            <a:gdLst>
              <a:gd name="T0" fmla="*/ 327 w 327"/>
              <a:gd name="T1" fmla="*/ 110 h 110"/>
              <a:gd name="T2" fmla="*/ 0 w 327"/>
              <a:gd name="T3" fmla="*/ 110 h 110"/>
              <a:gd name="T4" fmla="*/ 41 w 327"/>
              <a:gd name="T5" fmla="*/ 0 h 110"/>
              <a:gd name="T6" fmla="*/ 285 w 327"/>
              <a:gd name="T7" fmla="*/ 0 h 110"/>
              <a:gd name="T8" fmla="*/ 327 w 327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10">
                <a:moveTo>
                  <a:pt x="327" y="110"/>
                </a:moveTo>
                <a:lnTo>
                  <a:pt x="0" y="110"/>
                </a:lnTo>
                <a:lnTo>
                  <a:pt x="41" y="0"/>
                </a:lnTo>
                <a:lnTo>
                  <a:pt x="285" y="0"/>
                </a:lnTo>
                <a:lnTo>
                  <a:pt x="327" y="11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Rectangle 27">
            <a:extLst>
              <a:ext uri="{FF2B5EF4-FFF2-40B4-BE49-F238E27FC236}">
                <a16:creationId xmlns:a16="http://schemas.microsoft.com/office/drawing/2014/main" id="{A143C913-88F1-449F-A397-9E5D79BE2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3803" y="2563501"/>
            <a:ext cx="597829" cy="918616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Rectangle 28">
            <a:extLst>
              <a:ext uri="{FF2B5EF4-FFF2-40B4-BE49-F238E27FC236}">
                <a16:creationId xmlns:a16="http://schemas.microsoft.com/office/drawing/2014/main" id="{5B69BB48-7270-48BA-83F8-79D503778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3803" y="2723896"/>
            <a:ext cx="597829" cy="320787"/>
          </a:xfrm>
          <a:prstGeom prst="rect">
            <a:avLst/>
          </a:prstGeom>
          <a:noFill/>
          <a:ln w="9525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9" name="Freeform 29">
            <a:extLst>
              <a:ext uri="{FF2B5EF4-FFF2-40B4-BE49-F238E27FC236}">
                <a16:creationId xmlns:a16="http://schemas.microsoft.com/office/drawing/2014/main" id="{9C9D5F80-0CB5-4F8A-A43B-37A6D154F8E9}"/>
              </a:ext>
            </a:extLst>
          </p:cNvPr>
          <p:cNvSpPr>
            <a:spLocks/>
          </p:cNvSpPr>
          <p:nvPr/>
        </p:nvSpPr>
        <p:spPr bwMode="auto">
          <a:xfrm>
            <a:off x="10011193" y="2811383"/>
            <a:ext cx="153103" cy="145812"/>
          </a:xfrm>
          <a:custGeom>
            <a:avLst/>
            <a:gdLst>
              <a:gd name="T0" fmla="*/ 43 w 84"/>
              <a:gd name="T1" fmla="*/ 29 h 79"/>
              <a:gd name="T2" fmla="*/ 75 w 84"/>
              <a:gd name="T3" fmla="*/ 0 h 79"/>
              <a:gd name="T4" fmla="*/ 84 w 84"/>
              <a:gd name="T5" fmla="*/ 0 h 79"/>
              <a:gd name="T6" fmla="*/ 84 w 84"/>
              <a:gd name="T7" fmla="*/ 79 h 79"/>
              <a:gd name="T8" fmla="*/ 63 w 84"/>
              <a:gd name="T9" fmla="*/ 79 h 79"/>
              <a:gd name="T10" fmla="*/ 63 w 84"/>
              <a:gd name="T11" fmla="*/ 38 h 79"/>
              <a:gd name="T12" fmla="*/ 43 w 84"/>
              <a:gd name="T13" fmla="*/ 57 h 79"/>
              <a:gd name="T14" fmla="*/ 21 w 84"/>
              <a:gd name="T15" fmla="*/ 38 h 79"/>
              <a:gd name="T16" fmla="*/ 21 w 84"/>
              <a:gd name="T17" fmla="*/ 79 h 79"/>
              <a:gd name="T18" fmla="*/ 0 w 84"/>
              <a:gd name="T19" fmla="*/ 79 h 79"/>
              <a:gd name="T20" fmla="*/ 0 w 84"/>
              <a:gd name="T21" fmla="*/ 0 h 79"/>
              <a:gd name="T22" fmla="*/ 9 w 84"/>
              <a:gd name="T23" fmla="*/ 0 h 79"/>
              <a:gd name="T24" fmla="*/ 43 w 84"/>
              <a:gd name="T25" fmla="*/ 2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9">
                <a:moveTo>
                  <a:pt x="43" y="29"/>
                </a:moveTo>
                <a:lnTo>
                  <a:pt x="75" y="0"/>
                </a:lnTo>
                <a:lnTo>
                  <a:pt x="84" y="0"/>
                </a:lnTo>
                <a:lnTo>
                  <a:pt x="84" y="79"/>
                </a:lnTo>
                <a:lnTo>
                  <a:pt x="63" y="79"/>
                </a:lnTo>
                <a:lnTo>
                  <a:pt x="63" y="38"/>
                </a:lnTo>
                <a:lnTo>
                  <a:pt x="43" y="57"/>
                </a:lnTo>
                <a:lnTo>
                  <a:pt x="21" y="38"/>
                </a:lnTo>
                <a:lnTo>
                  <a:pt x="21" y="79"/>
                </a:lnTo>
                <a:lnTo>
                  <a:pt x="0" y="79"/>
                </a:lnTo>
                <a:lnTo>
                  <a:pt x="0" y="0"/>
                </a:lnTo>
                <a:lnTo>
                  <a:pt x="9" y="0"/>
                </a:lnTo>
                <a:lnTo>
                  <a:pt x="43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Rectangle 30">
            <a:extLst>
              <a:ext uri="{FF2B5EF4-FFF2-40B4-BE49-F238E27FC236}">
                <a16:creationId xmlns:a16="http://schemas.microsoft.com/office/drawing/2014/main" id="{BC2F6C41-0390-4C64-94B2-41F7B7FD9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3460" y="2811383"/>
            <a:ext cx="40097" cy="1458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1" name="Freeform 31">
            <a:extLst>
              <a:ext uri="{FF2B5EF4-FFF2-40B4-BE49-F238E27FC236}">
                <a16:creationId xmlns:a16="http://schemas.microsoft.com/office/drawing/2014/main" id="{EC08E3C3-AB36-493F-887B-122277B12132}"/>
              </a:ext>
            </a:extLst>
          </p:cNvPr>
          <p:cNvSpPr>
            <a:spLocks/>
          </p:cNvSpPr>
          <p:nvPr/>
        </p:nvSpPr>
        <p:spPr bwMode="auto">
          <a:xfrm>
            <a:off x="10262718" y="2811383"/>
            <a:ext cx="87487" cy="145812"/>
          </a:xfrm>
          <a:custGeom>
            <a:avLst/>
            <a:gdLst>
              <a:gd name="T0" fmla="*/ 0 w 50"/>
              <a:gd name="T1" fmla="*/ 0 h 79"/>
              <a:gd name="T2" fmla="*/ 21 w 50"/>
              <a:gd name="T3" fmla="*/ 0 h 79"/>
              <a:gd name="T4" fmla="*/ 21 w 50"/>
              <a:gd name="T5" fmla="*/ 59 h 79"/>
              <a:gd name="T6" fmla="*/ 50 w 50"/>
              <a:gd name="T7" fmla="*/ 59 h 79"/>
              <a:gd name="T8" fmla="*/ 50 w 50"/>
              <a:gd name="T9" fmla="*/ 79 h 79"/>
              <a:gd name="T10" fmla="*/ 0 w 50"/>
              <a:gd name="T11" fmla="*/ 79 h 79"/>
              <a:gd name="T12" fmla="*/ 0 w 50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79">
                <a:moveTo>
                  <a:pt x="0" y="0"/>
                </a:moveTo>
                <a:lnTo>
                  <a:pt x="21" y="0"/>
                </a:lnTo>
                <a:lnTo>
                  <a:pt x="21" y="59"/>
                </a:lnTo>
                <a:lnTo>
                  <a:pt x="50" y="59"/>
                </a:lnTo>
                <a:lnTo>
                  <a:pt x="50" y="79"/>
                </a:lnTo>
                <a:lnTo>
                  <a:pt x="0" y="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2" name="Freeform 32">
            <a:extLst>
              <a:ext uri="{FF2B5EF4-FFF2-40B4-BE49-F238E27FC236}">
                <a16:creationId xmlns:a16="http://schemas.microsoft.com/office/drawing/2014/main" id="{EB94E707-2215-4C3C-9D80-DD391E5555FC}"/>
              </a:ext>
            </a:extLst>
          </p:cNvPr>
          <p:cNvSpPr>
            <a:spLocks/>
          </p:cNvSpPr>
          <p:nvPr/>
        </p:nvSpPr>
        <p:spPr bwMode="auto">
          <a:xfrm>
            <a:off x="10379369" y="2811383"/>
            <a:ext cx="153103" cy="145812"/>
          </a:xfrm>
          <a:custGeom>
            <a:avLst/>
            <a:gdLst>
              <a:gd name="T0" fmla="*/ 77 w 84"/>
              <a:gd name="T1" fmla="*/ 0 h 79"/>
              <a:gd name="T2" fmla="*/ 41 w 84"/>
              <a:gd name="T3" fmla="*/ 36 h 79"/>
              <a:gd name="T4" fmla="*/ 84 w 84"/>
              <a:gd name="T5" fmla="*/ 79 h 79"/>
              <a:gd name="T6" fmla="*/ 54 w 84"/>
              <a:gd name="T7" fmla="*/ 79 h 79"/>
              <a:gd name="T8" fmla="*/ 26 w 84"/>
              <a:gd name="T9" fmla="*/ 51 h 79"/>
              <a:gd name="T10" fmla="*/ 20 w 84"/>
              <a:gd name="T11" fmla="*/ 56 h 79"/>
              <a:gd name="T12" fmla="*/ 20 w 84"/>
              <a:gd name="T13" fmla="*/ 79 h 79"/>
              <a:gd name="T14" fmla="*/ 0 w 84"/>
              <a:gd name="T15" fmla="*/ 79 h 79"/>
              <a:gd name="T16" fmla="*/ 0 w 84"/>
              <a:gd name="T17" fmla="*/ 0 h 79"/>
              <a:gd name="T18" fmla="*/ 20 w 84"/>
              <a:gd name="T19" fmla="*/ 0 h 79"/>
              <a:gd name="T20" fmla="*/ 20 w 84"/>
              <a:gd name="T21" fmla="*/ 26 h 79"/>
              <a:gd name="T22" fmla="*/ 48 w 84"/>
              <a:gd name="T23" fmla="*/ 0 h 79"/>
              <a:gd name="T24" fmla="*/ 77 w 84"/>
              <a:gd name="T2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9">
                <a:moveTo>
                  <a:pt x="77" y="0"/>
                </a:moveTo>
                <a:lnTo>
                  <a:pt x="41" y="36"/>
                </a:lnTo>
                <a:lnTo>
                  <a:pt x="84" y="79"/>
                </a:lnTo>
                <a:lnTo>
                  <a:pt x="54" y="79"/>
                </a:lnTo>
                <a:lnTo>
                  <a:pt x="26" y="51"/>
                </a:lnTo>
                <a:lnTo>
                  <a:pt x="20" y="56"/>
                </a:lnTo>
                <a:lnTo>
                  <a:pt x="20" y="79"/>
                </a:lnTo>
                <a:lnTo>
                  <a:pt x="0" y="79"/>
                </a:lnTo>
                <a:lnTo>
                  <a:pt x="0" y="0"/>
                </a:lnTo>
                <a:lnTo>
                  <a:pt x="20" y="0"/>
                </a:lnTo>
                <a:lnTo>
                  <a:pt x="20" y="26"/>
                </a:lnTo>
                <a:lnTo>
                  <a:pt x="48" y="0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7C9D3E-9041-4111-B6C0-63DA11DCBE98}"/>
              </a:ext>
            </a:extLst>
          </p:cNvPr>
          <p:cNvGrpSpPr/>
          <p:nvPr userDrawn="1"/>
        </p:nvGrpSpPr>
        <p:grpSpPr>
          <a:xfrm>
            <a:off x="3838305" y="2034933"/>
            <a:ext cx="1676840" cy="1676840"/>
            <a:chOff x="1616944" y="1557691"/>
            <a:chExt cx="993449" cy="993449"/>
          </a:xfrm>
        </p:grpSpPr>
        <p:sp>
          <p:nvSpPr>
            <p:cNvPr id="83" name="Freeform 23">
              <a:extLst>
                <a:ext uri="{FF2B5EF4-FFF2-40B4-BE49-F238E27FC236}">
                  <a16:creationId xmlns:a16="http://schemas.microsoft.com/office/drawing/2014/main" id="{C3C14EA4-50DC-485C-8F31-1EB6654F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944" y="1557691"/>
              <a:ext cx="993449" cy="993449"/>
            </a:xfrm>
            <a:custGeom>
              <a:avLst/>
              <a:gdLst>
                <a:gd name="T0" fmla="*/ 919 w 920"/>
                <a:gd name="T1" fmla="*/ 484 h 921"/>
                <a:gd name="T2" fmla="*/ 911 w 920"/>
                <a:gd name="T3" fmla="*/ 553 h 921"/>
                <a:gd name="T4" fmla="*/ 891 w 920"/>
                <a:gd name="T5" fmla="*/ 619 h 921"/>
                <a:gd name="T6" fmla="*/ 865 w 920"/>
                <a:gd name="T7" fmla="*/ 680 h 921"/>
                <a:gd name="T8" fmla="*/ 828 w 920"/>
                <a:gd name="T9" fmla="*/ 737 h 921"/>
                <a:gd name="T10" fmla="*/ 785 w 920"/>
                <a:gd name="T11" fmla="*/ 786 h 921"/>
                <a:gd name="T12" fmla="*/ 735 w 920"/>
                <a:gd name="T13" fmla="*/ 830 h 921"/>
                <a:gd name="T14" fmla="*/ 679 w 920"/>
                <a:gd name="T15" fmla="*/ 866 h 921"/>
                <a:gd name="T16" fmla="*/ 618 w 920"/>
                <a:gd name="T17" fmla="*/ 893 h 921"/>
                <a:gd name="T18" fmla="*/ 553 w 920"/>
                <a:gd name="T19" fmla="*/ 912 h 921"/>
                <a:gd name="T20" fmla="*/ 483 w 920"/>
                <a:gd name="T21" fmla="*/ 920 h 921"/>
                <a:gd name="T22" fmla="*/ 436 w 920"/>
                <a:gd name="T23" fmla="*/ 920 h 921"/>
                <a:gd name="T24" fmla="*/ 367 w 920"/>
                <a:gd name="T25" fmla="*/ 912 h 921"/>
                <a:gd name="T26" fmla="*/ 301 w 920"/>
                <a:gd name="T27" fmla="*/ 893 h 921"/>
                <a:gd name="T28" fmla="*/ 240 w 920"/>
                <a:gd name="T29" fmla="*/ 866 h 921"/>
                <a:gd name="T30" fmla="*/ 185 w 920"/>
                <a:gd name="T31" fmla="*/ 830 h 921"/>
                <a:gd name="T32" fmla="*/ 135 w 920"/>
                <a:gd name="T33" fmla="*/ 786 h 921"/>
                <a:gd name="T34" fmla="*/ 91 w 920"/>
                <a:gd name="T35" fmla="*/ 737 h 921"/>
                <a:gd name="T36" fmla="*/ 55 w 920"/>
                <a:gd name="T37" fmla="*/ 680 h 921"/>
                <a:gd name="T38" fmla="*/ 27 w 920"/>
                <a:gd name="T39" fmla="*/ 619 h 921"/>
                <a:gd name="T40" fmla="*/ 9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9 w 920"/>
                <a:gd name="T47" fmla="*/ 368 h 921"/>
                <a:gd name="T48" fmla="*/ 27 w 920"/>
                <a:gd name="T49" fmla="*/ 302 h 921"/>
                <a:gd name="T50" fmla="*/ 55 w 920"/>
                <a:gd name="T51" fmla="*/ 241 h 921"/>
                <a:gd name="T52" fmla="*/ 91 w 920"/>
                <a:gd name="T53" fmla="*/ 186 h 921"/>
                <a:gd name="T54" fmla="*/ 135 w 920"/>
                <a:gd name="T55" fmla="*/ 135 h 921"/>
                <a:gd name="T56" fmla="*/ 185 w 920"/>
                <a:gd name="T57" fmla="*/ 93 h 921"/>
                <a:gd name="T58" fmla="*/ 240 w 920"/>
                <a:gd name="T59" fmla="*/ 57 h 921"/>
                <a:gd name="T60" fmla="*/ 301 w 920"/>
                <a:gd name="T61" fmla="*/ 29 h 921"/>
                <a:gd name="T62" fmla="*/ 367 w 920"/>
                <a:gd name="T63" fmla="*/ 11 h 921"/>
                <a:gd name="T64" fmla="*/ 436 w 920"/>
                <a:gd name="T65" fmla="*/ 2 h 921"/>
                <a:gd name="T66" fmla="*/ 483 w 920"/>
                <a:gd name="T67" fmla="*/ 2 h 921"/>
                <a:gd name="T68" fmla="*/ 553 w 920"/>
                <a:gd name="T69" fmla="*/ 11 h 921"/>
                <a:gd name="T70" fmla="*/ 618 w 920"/>
                <a:gd name="T71" fmla="*/ 29 h 921"/>
                <a:gd name="T72" fmla="*/ 679 w 920"/>
                <a:gd name="T73" fmla="*/ 57 h 921"/>
                <a:gd name="T74" fmla="*/ 735 w 920"/>
                <a:gd name="T75" fmla="*/ 93 h 921"/>
                <a:gd name="T76" fmla="*/ 785 w 920"/>
                <a:gd name="T77" fmla="*/ 135 h 921"/>
                <a:gd name="T78" fmla="*/ 828 w 920"/>
                <a:gd name="T79" fmla="*/ 186 h 921"/>
                <a:gd name="T80" fmla="*/ 865 w 920"/>
                <a:gd name="T81" fmla="*/ 241 h 921"/>
                <a:gd name="T82" fmla="*/ 891 w 920"/>
                <a:gd name="T83" fmla="*/ 302 h 921"/>
                <a:gd name="T84" fmla="*/ 911 w 920"/>
                <a:gd name="T85" fmla="*/ 368 h 921"/>
                <a:gd name="T86" fmla="*/ 919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19" y="484"/>
                  </a:lnTo>
                  <a:lnTo>
                    <a:pt x="918" y="509"/>
                  </a:lnTo>
                  <a:lnTo>
                    <a:pt x="914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5" y="680"/>
                  </a:lnTo>
                  <a:lnTo>
                    <a:pt x="853" y="700"/>
                  </a:lnTo>
                  <a:lnTo>
                    <a:pt x="842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0" y="770"/>
                  </a:lnTo>
                  <a:lnTo>
                    <a:pt x="785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8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6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7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1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0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9" y="553"/>
                  </a:lnTo>
                  <a:lnTo>
                    <a:pt x="6" y="532"/>
                  </a:lnTo>
                  <a:lnTo>
                    <a:pt x="2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2" y="414"/>
                  </a:lnTo>
                  <a:lnTo>
                    <a:pt x="6" y="391"/>
                  </a:lnTo>
                  <a:lnTo>
                    <a:pt x="9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0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1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7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6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8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5" y="135"/>
                  </a:lnTo>
                  <a:lnTo>
                    <a:pt x="800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2" y="203"/>
                  </a:lnTo>
                  <a:lnTo>
                    <a:pt x="853" y="223"/>
                  </a:lnTo>
                  <a:lnTo>
                    <a:pt x="865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4" y="391"/>
                  </a:lnTo>
                  <a:lnTo>
                    <a:pt x="918" y="414"/>
                  </a:lnTo>
                  <a:lnTo>
                    <a:pt x="919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33">
              <a:extLst>
                <a:ext uri="{FF2B5EF4-FFF2-40B4-BE49-F238E27FC236}">
                  <a16:creationId xmlns:a16="http://schemas.microsoft.com/office/drawing/2014/main" id="{FA649441-650A-4BFA-8A5A-8DF9650F2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6289" y="1853566"/>
              <a:ext cx="794759" cy="356346"/>
            </a:xfrm>
            <a:custGeom>
              <a:avLst/>
              <a:gdLst>
                <a:gd name="T0" fmla="*/ 3 w 736"/>
                <a:gd name="T1" fmla="*/ 93 h 328"/>
                <a:gd name="T2" fmla="*/ 45 w 736"/>
                <a:gd name="T3" fmla="*/ 169 h 328"/>
                <a:gd name="T4" fmla="*/ 38 w 736"/>
                <a:gd name="T5" fmla="*/ 214 h 328"/>
                <a:gd name="T6" fmla="*/ 0 w 736"/>
                <a:gd name="T7" fmla="*/ 304 h 328"/>
                <a:gd name="T8" fmla="*/ 6 w 736"/>
                <a:gd name="T9" fmla="*/ 311 h 328"/>
                <a:gd name="T10" fmla="*/ 72 w 736"/>
                <a:gd name="T11" fmla="*/ 289 h 328"/>
                <a:gd name="T12" fmla="*/ 124 w 736"/>
                <a:gd name="T13" fmla="*/ 238 h 328"/>
                <a:gd name="T14" fmla="*/ 182 w 736"/>
                <a:gd name="T15" fmla="*/ 235 h 328"/>
                <a:gd name="T16" fmla="*/ 366 w 736"/>
                <a:gd name="T17" fmla="*/ 313 h 328"/>
                <a:gd name="T18" fmla="*/ 540 w 736"/>
                <a:gd name="T19" fmla="*/ 325 h 328"/>
                <a:gd name="T20" fmla="*/ 669 w 736"/>
                <a:gd name="T21" fmla="*/ 279 h 328"/>
                <a:gd name="T22" fmla="*/ 732 w 736"/>
                <a:gd name="T23" fmla="*/ 215 h 328"/>
                <a:gd name="T24" fmla="*/ 732 w 736"/>
                <a:gd name="T25" fmla="*/ 214 h 328"/>
                <a:gd name="T26" fmla="*/ 733 w 736"/>
                <a:gd name="T27" fmla="*/ 212 h 328"/>
                <a:gd name="T28" fmla="*/ 732 w 736"/>
                <a:gd name="T29" fmla="*/ 209 h 328"/>
                <a:gd name="T30" fmla="*/ 732 w 736"/>
                <a:gd name="T31" fmla="*/ 208 h 328"/>
                <a:gd name="T32" fmla="*/ 716 w 736"/>
                <a:gd name="T33" fmla="*/ 191 h 328"/>
                <a:gd name="T34" fmla="*/ 736 w 736"/>
                <a:gd name="T35" fmla="*/ 171 h 328"/>
                <a:gd name="T36" fmla="*/ 736 w 736"/>
                <a:gd name="T37" fmla="*/ 170 h 328"/>
                <a:gd name="T38" fmla="*/ 736 w 736"/>
                <a:gd name="T39" fmla="*/ 168 h 328"/>
                <a:gd name="T40" fmla="*/ 736 w 736"/>
                <a:gd name="T41" fmla="*/ 166 h 328"/>
                <a:gd name="T42" fmla="*/ 682 w 736"/>
                <a:gd name="T43" fmla="*/ 107 h 328"/>
                <a:gd name="T44" fmla="*/ 561 w 736"/>
                <a:gd name="T45" fmla="*/ 54 h 328"/>
                <a:gd name="T46" fmla="*/ 500 w 736"/>
                <a:gd name="T47" fmla="*/ 18 h 328"/>
                <a:gd name="T48" fmla="*/ 400 w 736"/>
                <a:gd name="T49" fmla="*/ 2 h 328"/>
                <a:gd name="T50" fmla="*/ 328 w 736"/>
                <a:gd name="T51" fmla="*/ 15 h 328"/>
                <a:gd name="T52" fmla="*/ 326 w 736"/>
                <a:gd name="T53" fmla="*/ 17 h 328"/>
                <a:gd name="T54" fmla="*/ 325 w 736"/>
                <a:gd name="T55" fmla="*/ 18 h 328"/>
                <a:gd name="T56" fmla="*/ 325 w 736"/>
                <a:gd name="T57" fmla="*/ 19 h 328"/>
                <a:gd name="T58" fmla="*/ 325 w 736"/>
                <a:gd name="T59" fmla="*/ 22 h 328"/>
                <a:gd name="T60" fmla="*/ 325 w 736"/>
                <a:gd name="T61" fmla="*/ 23 h 328"/>
                <a:gd name="T62" fmla="*/ 327 w 736"/>
                <a:gd name="T63" fmla="*/ 25 h 328"/>
                <a:gd name="T64" fmla="*/ 360 w 736"/>
                <a:gd name="T65" fmla="*/ 37 h 328"/>
                <a:gd name="T66" fmla="*/ 357 w 736"/>
                <a:gd name="T67" fmla="*/ 65 h 328"/>
                <a:gd name="T68" fmla="*/ 175 w 736"/>
                <a:gd name="T69" fmla="*/ 145 h 328"/>
                <a:gd name="T70" fmla="*/ 124 w 736"/>
                <a:gd name="T71" fmla="*/ 137 h 328"/>
                <a:gd name="T72" fmla="*/ 72 w 736"/>
                <a:gd name="T73" fmla="*/ 87 h 328"/>
                <a:gd name="T74" fmla="*/ 3 w 736"/>
                <a:gd name="T75" fmla="*/ 65 h 328"/>
                <a:gd name="T76" fmla="*/ 62 w 736"/>
                <a:gd name="T77" fmla="*/ 281 h 328"/>
                <a:gd name="T78" fmla="*/ 19 w 736"/>
                <a:gd name="T79" fmla="*/ 272 h 328"/>
                <a:gd name="T80" fmla="*/ 61 w 736"/>
                <a:gd name="T81" fmla="*/ 207 h 328"/>
                <a:gd name="T82" fmla="*/ 113 w 736"/>
                <a:gd name="T83" fmla="*/ 191 h 328"/>
                <a:gd name="T84" fmla="*/ 113 w 736"/>
                <a:gd name="T85" fmla="*/ 236 h 328"/>
                <a:gd name="T86" fmla="*/ 497 w 736"/>
                <a:gd name="T87" fmla="*/ 35 h 328"/>
                <a:gd name="T88" fmla="*/ 428 w 736"/>
                <a:gd name="T89" fmla="*/ 38 h 328"/>
                <a:gd name="T90" fmla="*/ 434 w 736"/>
                <a:gd name="T91" fmla="*/ 11 h 328"/>
                <a:gd name="T92" fmla="*/ 487 w 736"/>
                <a:gd name="T93" fmla="*/ 60 h 328"/>
                <a:gd name="T94" fmla="*/ 621 w 736"/>
                <a:gd name="T95" fmla="*/ 84 h 328"/>
                <a:gd name="T96" fmla="*/ 712 w 736"/>
                <a:gd name="T97" fmla="*/ 153 h 328"/>
                <a:gd name="T98" fmla="*/ 701 w 736"/>
                <a:gd name="T99" fmla="*/ 193 h 328"/>
                <a:gd name="T100" fmla="*/ 670 w 736"/>
                <a:gd name="T101" fmla="*/ 262 h 328"/>
                <a:gd name="T102" fmla="*/ 558 w 736"/>
                <a:gd name="T103" fmla="*/ 310 h 328"/>
                <a:gd name="T104" fmla="*/ 393 w 736"/>
                <a:gd name="T105" fmla="*/ 306 h 328"/>
                <a:gd name="T106" fmla="*/ 212 w 736"/>
                <a:gd name="T107" fmla="*/ 238 h 328"/>
                <a:gd name="T108" fmla="*/ 212 w 736"/>
                <a:gd name="T109" fmla="*/ 137 h 328"/>
                <a:gd name="T110" fmla="*/ 393 w 736"/>
                <a:gd name="T111" fmla="*/ 69 h 328"/>
                <a:gd name="T112" fmla="*/ 105 w 736"/>
                <a:gd name="T113" fmla="*/ 129 h 328"/>
                <a:gd name="T114" fmla="*/ 119 w 736"/>
                <a:gd name="T115" fmla="*/ 181 h 328"/>
                <a:gd name="T116" fmla="*/ 76 w 736"/>
                <a:gd name="T117" fmla="*/ 178 h 328"/>
                <a:gd name="T118" fmla="*/ 29 w 736"/>
                <a:gd name="T119" fmla="*/ 127 h 328"/>
                <a:gd name="T120" fmla="*/ 39 w 736"/>
                <a:gd name="T121" fmla="*/ 8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6" h="328">
                  <a:moveTo>
                    <a:pt x="1" y="67"/>
                  </a:moveTo>
                  <a:lnTo>
                    <a:pt x="1" y="67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3" y="93"/>
                  </a:lnTo>
                  <a:lnTo>
                    <a:pt x="8" y="107"/>
                  </a:lnTo>
                  <a:lnTo>
                    <a:pt x="14" y="122"/>
                  </a:lnTo>
                  <a:lnTo>
                    <a:pt x="22" y="138"/>
                  </a:lnTo>
                  <a:lnTo>
                    <a:pt x="32" y="154"/>
                  </a:lnTo>
                  <a:lnTo>
                    <a:pt x="38" y="162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56" y="180"/>
                  </a:lnTo>
                  <a:lnTo>
                    <a:pt x="69" y="188"/>
                  </a:lnTo>
                  <a:lnTo>
                    <a:pt x="69" y="188"/>
                  </a:lnTo>
                  <a:lnTo>
                    <a:pt x="57" y="196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38" y="214"/>
                  </a:lnTo>
                  <a:lnTo>
                    <a:pt x="32" y="221"/>
                  </a:lnTo>
                  <a:lnTo>
                    <a:pt x="22" y="237"/>
                  </a:lnTo>
                  <a:lnTo>
                    <a:pt x="14" y="253"/>
                  </a:lnTo>
                  <a:lnTo>
                    <a:pt x="8" y="269"/>
                  </a:lnTo>
                  <a:lnTo>
                    <a:pt x="3" y="282"/>
                  </a:lnTo>
                  <a:lnTo>
                    <a:pt x="1" y="29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0" y="306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3" y="310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17" y="309"/>
                  </a:lnTo>
                  <a:lnTo>
                    <a:pt x="28" y="306"/>
                  </a:lnTo>
                  <a:lnTo>
                    <a:pt x="41" y="303"/>
                  </a:lnTo>
                  <a:lnTo>
                    <a:pt x="56" y="297"/>
                  </a:lnTo>
                  <a:lnTo>
                    <a:pt x="72" y="289"/>
                  </a:lnTo>
                  <a:lnTo>
                    <a:pt x="89" y="279"/>
                  </a:lnTo>
                  <a:lnTo>
                    <a:pt x="97" y="273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3" y="257"/>
                  </a:lnTo>
                  <a:lnTo>
                    <a:pt x="120" y="248"/>
                  </a:lnTo>
                  <a:lnTo>
                    <a:pt x="124" y="238"/>
                  </a:lnTo>
                  <a:lnTo>
                    <a:pt x="128" y="230"/>
                  </a:lnTo>
                  <a:lnTo>
                    <a:pt x="130" y="222"/>
                  </a:lnTo>
                  <a:lnTo>
                    <a:pt x="131" y="215"/>
                  </a:lnTo>
                  <a:lnTo>
                    <a:pt x="131" y="203"/>
                  </a:lnTo>
                  <a:lnTo>
                    <a:pt x="131" y="203"/>
                  </a:lnTo>
                  <a:lnTo>
                    <a:pt x="152" y="216"/>
                  </a:lnTo>
                  <a:lnTo>
                    <a:pt x="182" y="235"/>
                  </a:lnTo>
                  <a:lnTo>
                    <a:pt x="219" y="256"/>
                  </a:lnTo>
                  <a:lnTo>
                    <a:pt x="239" y="266"/>
                  </a:lnTo>
                  <a:lnTo>
                    <a:pt x="262" y="276"/>
                  </a:lnTo>
                  <a:lnTo>
                    <a:pt x="287" y="287"/>
                  </a:lnTo>
                  <a:lnTo>
                    <a:pt x="312" y="296"/>
                  </a:lnTo>
                  <a:lnTo>
                    <a:pt x="338" y="305"/>
                  </a:lnTo>
                  <a:lnTo>
                    <a:pt x="366" y="313"/>
                  </a:lnTo>
                  <a:lnTo>
                    <a:pt x="396" y="319"/>
                  </a:lnTo>
                  <a:lnTo>
                    <a:pt x="426" y="324"/>
                  </a:lnTo>
                  <a:lnTo>
                    <a:pt x="456" y="327"/>
                  </a:lnTo>
                  <a:lnTo>
                    <a:pt x="487" y="328"/>
                  </a:lnTo>
                  <a:lnTo>
                    <a:pt x="487" y="328"/>
                  </a:lnTo>
                  <a:lnTo>
                    <a:pt x="515" y="327"/>
                  </a:lnTo>
                  <a:lnTo>
                    <a:pt x="540" y="325"/>
                  </a:lnTo>
                  <a:lnTo>
                    <a:pt x="563" y="321"/>
                  </a:lnTo>
                  <a:lnTo>
                    <a:pt x="585" y="317"/>
                  </a:lnTo>
                  <a:lnTo>
                    <a:pt x="604" y="310"/>
                  </a:lnTo>
                  <a:lnTo>
                    <a:pt x="623" y="303"/>
                  </a:lnTo>
                  <a:lnTo>
                    <a:pt x="640" y="296"/>
                  </a:lnTo>
                  <a:lnTo>
                    <a:pt x="655" y="288"/>
                  </a:lnTo>
                  <a:lnTo>
                    <a:pt x="669" y="279"/>
                  </a:lnTo>
                  <a:lnTo>
                    <a:pt x="682" y="269"/>
                  </a:lnTo>
                  <a:lnTo>
                    <a:pt x="693" y="260"/>
                  </a:lnTo>
                  <a:lnTo>
                    <a:pt x="704" y="250"/>
                  </a:lnTo>
                  <a:lnTo>
                    <a:pt x="712" y="241"/>
                  </a:lnTo>
                  <a:lnTo>
                    <a:pt x="720" y="231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3"/>
                  </a:lnTo>
                  <a:lnTo>
                    <a:pt x="732" y="213"/>
                  </a:lnTo>
                  <a:lnTo>
                    <a:pt x="733" y="213"/>
                  </a:lnTo>
                  <a:lnTo>
                    <a:pt x="733" y="213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16" y="191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6"/>
                  </a:lnTo>
                  <a:lnTo>
                    <a:pt x="736" y="166"/>
                  </a:lnTo>
                  <a:lnTo>
                    <a:pt x="735" y="166"/>
                  </a:lnTo>
                  <a:lnTo>
                    <a:pt x="735" y="166"/>
                  </a:lnTo>
                  <a:lnTo>
                    <a:pt x="725" y="151"/>
                  </a:lnTo>
                  <a:lnTo>
                    <a:pt x="712" y="135"/>
                  </a:lnTo>
                  <a:lnTo>
                    <a:pt x="702" y="125"/>
                  </a:lnTo>
                  <a:lnTo>
                    <a:pt x="693" y="116"/>
                  </a:lnTo>
                  <a:lnTo>
                    <a:pt x="682" y="107"/>
                  </a:lnTo>
                  <a:lnTo>
                    <a:pt x="669" y="98"/>
                  </a:lnTo>
                  <a:lnTo>
                    <a:pt x="654" y="88"/>
                  </a:lnTo>
                  <a:lnTo>
                    <a:pt x="639" y="80"/>
                  </a:lnTo>
                  <a:lnTo>
                    <a:pt x="622" y="72"/>
                  </a:lnTo>
                  <a:lnTo>
                    <a:pt x="603" y="65"/>
                  </a:lnTo>
                  <a:lnTo>
                    <a:pt x="583" y="60"/>
                  </a:lnTo>
                  <a:lnTo>
                    <a:pt x="561" y="54"/>
                  </a:lnTo>
                  <a:lnTo>
                    <a:pt x="537" y="50"/>
                  </a:lnTo>
                  <a:lnTo>
                    <a:pt x="511" y="48"/>
                  </a:lnTo>
                  <a:lnTo>
                    <a:pt x="511" y="48"/>
                  </a:lnTo>
                  <a:lnTo>
                    <a:pt x="511" y="40"/>
                  </a:lnTo>
                  <a:lnTo>
                    <a:pt x="509" y="32"/>
                  </a:lnTo>
                  <a:lnTo>
                    <a:pt x="504" y="25"/>
                  </a:lnTo>
                  <a:lnTo>
                    <a:pt x="500" y="18"/>
                  </a:lnTo>
                  <a:lnTo>
                    <a:pt x="500" y="18"/>
                  </a:lnTo>
                  <a:lnTo>
                    <a:pt x="492" y="12"/>
                  </a:lnTo>
                  <a:lnTo>
                    <a:pt x="481" y="7"/>
                  </a:lnTo>
                  <a:lnTo>
                    <a:pt x="466" y="3"/>
                  </a:lnTo>
                  <a:lnTo>
                    <a:pt x="449" y="1"/>
                  </a:lnTo>
                  <a:lnTo>
                    <a:pt x="426" y="0"/>
                  </a:lnTo>
                  <a:lnTo>
                    <a:pt x="400" y="2"/>
                  </a:lnTo>
                  <a:lnTo>
                    <a:pt x="367" y="7"/>
                  </a:lnTo>
                  <a:lnTo>
                    <a:pt x="329" y="15"/>
                  </a:lnTo>
                  <a:lnTo>
                    <a:pt x="329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7" y="15"/>
                  </a:lnTo>
                  <a:lnTo>
                    <a:pt x="326" y="16"/>
                  </a:lnTo>
                  <a:lnTo>
                    <a:pt x="326" y="16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6" y="25"/>
                  </a:lnTo>
                  <a:lnTo>
                    <a:pt x="326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60" y="37"/>
                  </a:lnTo>
                  <a:lnTo>
                    <a:pt x="388" y="44"/>
                  </a:lnTo>
                  <a:lnTo>
                    <a:pt x="413" y="48"/>
                  </a:lnTo>
                  <a:lnTo>
                    <a:pt x="435" y="50"/>
                  </a:lnTo>
                  <a:lnTo>
                    <a:pt x="435" y="50"/>
                  </a:lnTo>
                  <a:lnTo>
                    <a:pt x="409" y="54"/>
                  </a:lnTo>
                  <a:lnTo>
                    <a:pt x="382" y="60"/>
                  </a:lnTo>
                  <a:lnTo>
                    <a:pt x="357" y="65"/>
                  </a:lnTo>
                  <a:lnTo>
                    <a:pt x="332" y="72"/>
                  </a:lnTo>
                  <a:lnTo>
                    <a:pt x="309" y="80"/>
                  </a:lnTo>
                  <a:lnTo>
                    <a:pt x="286" y="90"/>
                  </a:lnTo>
                  <a:lnTo>
                    <a:pt x="264" y="99"/>
                  </a:lnTo>
                  <a:lnTo>
                    <a:pt x="243" y="108"/>
                  </a:lnTo>
                  <a:lnTo>
                    <a:pt x="206" y="127"/>
                  </a:lnTo>
                  <a:lnTo>
                    <a:pt x="175" y="145"/>
                  </a:lnTo>
                  <a:lnTo>
                    <a:pt x="150" y="161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61"/>
                  </a:lnTo>
                  <a:lnTo>
                    <a:pt x="130" y="153"/>
                  </a:lnTo>
                  <a:lnTo>
                    <a:pt x="128" y="145"/>
                  </a:lnTo>
                  <a:lnTo>
                    <a:pt x="124" y="137"/>
                  </a:lnTo>
                  <a:lnTo>
                    <a:pt x="120" y="129"/>
                  </a:lnTo>
                  <a:lnTo>
                    <a:pt x="113" y="120"/>
                  </a:lnTo>
                  <a:lnTo>
                    <a:pt x="105" y="110"/>
                  </a:lnTo>
                  <a:lnTo>
                    <a:pt x="105" y="110"/>
                  </a:lnTo>
                  <a:lnTo>
                    <a:pt x="97" y="103"/>
                  </a:lnTo>
                  <a:lnTo>
                    <a:pt x="89" y="98"/>
                  </a:lnTo>
                  <a:lnTo>
                    <a:pt x="72" y="87"/>
                  </a:lnTo>
                  <a:lnTo>
                    <a:pt x="56" y="79"/>
                  </a:lnTo>
                  <a:lnTo>
                    <a:pt x="41" y="74"/>
                  </a:lnTo>
                  <a:lnTo>
                    <a:pt x="28" y="69"/>
                  </a:lnTo>
                  <a:lnTo>
                    <a:pt x="17" y="67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3" y="65"/>
                  </a:lnTo>
                  <a:lnTo>
                    <a:pt x="1" y="67"/>
                  </a:lnTo>
                  <a:lnTo>
                    <a:pt x="1" y="67"/>
                  </a:lnTo>
                  <a:close/>
                  <a:moveTo>
                    <a:pt x="95" y="257"/>
                  </a:moveTo>
                  <a:lnTo>
                    <a:pt x="95" y="257"/>
                  </a:lnTo>
                  <a:lnTo>
                    <a:pt x="85" y="267"/>
                  </a:lnTo>
                  <a:lnTo>
                    <a:pt x="74" y="275"/>
                  </a:lnTo>
                  <a:lnTo>
                    <a:pt x="62" y="281"/>
                  </a:lnTo>
                  <a:lnTo>
                    <a:pt x="49" y="287"/>
                  </a:lnTo>
                  <a:lnTo>
                    <a:pt x="39" y="291"/>
                  </a:lnTo>
                  <a:lnTo>
                    <a:pt x="29" y="294"/>
                  </a:lnTo>
                  <a:lnTo>
                    <a:pt x="13" y="298"/>
                  </a:lnTo>
                  <a:lnTo>
                    <a:pt x="13" y="298"/>
                  </a:lnTo>
                  <a:lnTo>
                    <a:pt x="16" y="282"/>
                  </a:lnTo>
                  <a:lnTo>
                    <a:pt x="19" y="272"/>
                  </a:lnTo>
                  <a:lnTo>
                    <a:pt x="23" y="260"/>
                  </a:lnTo>
                  <a:lnTo>
                    <a:pt x="29" y="249"/>
                  </a:lnTo>
                  <a:lnTo>
                    <a:pt x="36" y="237"/>
                  </a:lnTo>
                  <a:lnTo>
                    <a:pt x="44" y="226"/>
                  </a:lnTo>
                  <a:lnTo>
                    <a:pt x="53" y="214"/>
                  </a:lnTo>
                  <a:lnTo>
                    <a:pt x="53" y="214"/>
                  </a:lnTo>
                  <a:lnTo>
                    <a:pt x="61" y="207"/>
                  </a:lnTo>
                  <a:lnTo>
                    <a:pt x="68" y="203"/>
                  </a:lnTo>
                  <a:lnTo>
                    <a:pt x="75" y="198"/>
                  </a:lnTo>
                  <a:lnTo>
                    <a:pt x="82" y="195"/>
                  </a:lnTo>
                  <a:lnTo>
                    <a:pt x="9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13" y="191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20" y="201"/>
                  </a:lnTo>
                  <a:lnTo>
                    <a:pt x="120" y="208"/>
                  </a:lnTo>
                  <a:lnTo>
                    <a:pt x="119" y="216"/>
                  </a:lnTo>
                  <a:lnTo>
                    <a:pt x="116" y="226"/>
                  </a:lnTo>
                  <a:lnTo>
                    <a:pt x="113" y="236"/>
                  </a:lnTo>
                  <a:lnTo>
                    <a:pt x="106" y="246"/>
                  </a:lnTo>
                  <a:lnTo>
                    <a:pt x="95" y="257"/>
                  </a:lnTo>
                  <a:lnTo>
                    <a:pt x="95" y="257"/>
                  </a:lnTo>
                  <a:close/>
                  <a:moveTo>
                    <a:pt x="492" y="27"/>
                  </a:moveTo>
                  <a:lnTo>
                    <a:pt x="492" y="27"/>
                  </a:lnTo>
                  <a:lnTo>
                    <a:pt x="495" y="31"/>
                  </a:lnTo>
                  <a:lnTo>
                    <a:pt x="497" y="35"/>
                  </a:lnTo>
                  <a:lnTo>
                    <a:pt x="499" y="41"/>
                  </a:lnTo>
                  <a:lnTo>
                    <a:pt x="500" y="47"/>
                  </a:lnTo>
                  <a:lnTo>
                    <a:pt x="500" y="47"/>
                  </a:lnTo>
                  <a:lnTo>
                    <a:pt x="473" y="42"/>
                  </a:lnTo>
                  <a:lnTo>
                    <a:pt x="450" y="40"/>
                  </a:lnTo>
                  <a:lnTo>
                    <a:pt x="450" y="40"/>
                  </a:lnTo>
                  <a:lnTo>
                    <a:pt x="428" y="38"/>
                  </a:lnTo>
                  <a:lnTo>
                    <a:pt x="406" y="34"/>
                  </a:lnTo>
                  <a:lnTo>
                    <a:pt x="381" y="30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85" y="16"/>
                  </a:lnTo>
                  <a:lnTo>
                    <a:pt x="412" y="12"/>
                  </a:lnTo>
                  <a:lnTo>
                    <a:pt x="434" y="11"/>
                  </a:lnTo>
                  <a:lnTo>
                    <a:pt x="452" y="12"/>
                  </a:lnTo>
                  <a:lnTo>
                    <a:pt x="466" y="15"/>
                  </a:lnTo>
                  <a:lnTo>
                    <a:pt x="478" y="19"/>
                  </a:lnTo>
                  <a:lnTo>
                    <a:pt x="486" y="23"/>
                  </a:lnTo>
                  <a:lnTo>
                    <a:pt x="492" y="27"/>
                  </a:lnTo>
                  <a:lnTo>
                    <a:pt x="492" y="27"/>
                  </a:lnTo>
                  <a:close/>
                  <a:moveTo>
                    <a:pt x="487" y="60"/>
                  </a:moveTo>
                  <a:lnTo>
                    <a:pt x="487" y="60"/>
                  </a:lnTo>
                  <a:lnTo>
                    <a:pt x="515" y="61"/>
                  </a:lnTo>
                  <a:lnTo>
                    <a:pt x="539" y="63"/>
                  </a:lnTo>
                  <a:lnTo>
                    <a:pt x="562" y="67"/>
                  </a:lnTo>
                  <a:lnTo>
                    <a:pt x="583" y="71"/>
                  </a:lnTo>
                  <a:lnTo>
                    <a:pt x="602" y="77"/>
                  </a:lnTo>
                  <a:lnTo>
                    <a:pt x="621" y="84"/>
                  </a:lnTo>
                  <a:lnTo>
                    <a:pt x="637" y="92"/>
                  </a:lnTo>
                  <a:lnTo>
                    <a:pt x="652" y="100"/>
                  </a:lnTo>
                  <a:lnTo>
                    <a:pt x="664" y="109"/>
                  </a:lnTo>
                  <a:lnTo>
                    <a:pt x="677" y="118"/>
                  </a:lnTo>
                  <a:lnTo>
                    <a:pt x="687" y="127"/>
                  </a:lnTo>
                  <a:lnTo>
                    <a:pt x="697" y="136"/>
                  </a:lnTo>
                  <a:lnTo>
                    <a:pt x="712" y="153"/>
                  </a:lnTo>
                  <a:lnTo>
                    <a:pt x="723" y="168"/>
                  </a:lnTo>
                  <a:lnTo>
                    <a:pt x="704" y="188"/>
                  </a:lnTo>
                  <a:lnTo>
                    <a:pt x="704" y="188"/>
                  </a:lnTo>
                  <a:lnTo>
                    <a:pt x="701" y="190"/>
                  </a:lnTo>
                  <a:lnTo>
                    <a:pt x="701" y="191"/>
                  </a:lnTo>
                  <a:lnTo>
                    <a:pt x="701" y="191"/>
                  </a:lnTo>
                  <a:lnTo>
                    <a:pt x="701" y="193"/>
                  </a:lnTo>
                  <a:lnTo>
                    <a:pt x="704" y="196"/>
                  </a:lnTo>
                  <a:lnTo>
                    <a:pt x="720" y="212"/>
                  </a:lnTo>
                  <a:lnTo>
                    <a:pt x="720" y="212"/>
                  </a:lnTo>
                  <a:lnTo>
                    <a:pt x="707" y="228"/>
                  </a:lnTo>
                  <a:lnTo>
                    <a:pt x="691" y="245"/>
                  </a:lnTo>
                  <a:lnTo>
                    <a:pt x="682" y="254"/>
                  </a:lnTo>
                  <a:lnTo>
                    <a:pt x="670" y="262"/>
                  </a:lnTo>
                  <a:lnTo>
                    <a:pt x="659" y="272"/>
                  </a:lnTo>
                  <a:lnTo>
                    <a:pt x="645" y="280"/>
                  </a:lnTo>
                  <a:lnTo>
                    <a:pt x="630" y="287"/>
                  </a:lnTo>
                  <a:lnTo>
                    <a:pt x="615" y="294"/>
                  </a:lnTo>
                  <a:lnTo>
                    <a:pt x="598" y="301"/>
                  </a:lnTo>
                  <a:lnTo>
                    <a:pt x="578" y="305"/>
                  </a:lnTo>
                  <a:lnTo>
                    <a:pt x="558" y="310"/>
                  </a:lnTo>
                  <a:lnTo>
                    <a:pt x="537" y="313"/>
                  </a:lnTo>
                  <a:lnTo>
                    <a:pt x="512" y="315"/>
                  </a:lnTo>
                  <a:lnTo>
                    <a:pt x="487" y="317"/>
                  </a:lnTo>
                  <a:lnTo>
                    <a:pt x="487" y="317"/>
                  </a:lnTo>
                  <a:lnTo>
                    <a:pt x="455" y="315"/>
                  </a:lnTo>
                  <a:lnTo>
                    <a:pt x="423" y="312"/>
                  </a:lnTo>
                  <a:lnTo>
                    <a:pt x="393" y="306"/>
                  </a:lnTo>
                  <a:lnTo>
                    <a:pt x="363" y="299"/>
                  </a:lnTo>
                  <a:lnTo>
                    <a:pt x="334" y="291"/>
                  </a:lnTo>
                  <a:lnTo>
                    <a:pt x="306" y="282"/>
                  </a:lnTo>
                  <a:lnTo>
                    <a:pt x="280" y="272"/>
                  </a:lnTo>
                  <a:lnTo>
                    <a:pt x="256" y="261"/>
                  </a:lnTo>
                  <a:lnTo>
                    <a:pt x="233" y="250"/>
                  </a:lnTo>
                  <a:lnTo>
                    <a:pt x="212" y="238"/>
                  </a:lnTo>
                  <a:lnTo>
                    <a:pt x="176" y="218"/>
                  </a:lnTo>
                  <a:lnTo>
                    <a:pt x="150" y="200"/>
                  </a:lnTo>
                  <a:lnTo>
                    <a:pt x="132" y="188"/>
                  </a:lnTo>
                  <a:lnTo>
                    <a:pt x="132" y="188"/>
                  </a:lnTo>
                  <a:lnTo>
                    <a:pt x="150" y="176"/>
                  </a:lnTo>
                  <a:lnTo>
                    <a:pt x="176" y="158"/>
                  </a:lnTo>
                  <a:lnTo>
                    <a:pt x="212" y="137"/>
                  </a:lnTo>
                  <a:lnTo>
                    <a:pt x="233" y="125"/>
                  </a:lnTo>
                  <a:lnTo>
                    <a:pt x="256" y="115"/>
                  </a:lnTo>
                  <a:lnTo>
                    <a:pt x="280" y="105"/>
                  </a:lnTo>
                  <a:lnTo>
                    <a:pt x="306" y="94"/>
                  </a:lnTo>
                  <a:lnTo>
                    <a:pt x="334" y="85"/>
                  </a:lnTo>
                  <a:lnTo>
                    <a:pt x="363" y="76"/>
                  </a:lnTo>
                  <a:lnTo>
                    <a:pt x="393" y="69"/>
                  </a:lnTo>
                  <a:lnTo>
                    <a:pt x="423" y="64"/>
                  </a:lnTo>
                  <a:lnTo>
                    <a:pt x="455" y="61"/>
                  </a:lnTo>
                  <a:lnTo>
                    <a:pt x="487" y="60"/>
                  </a:lnTo>
                  <a:lnTo>
                    <a:pt x="487" y="60"/>
                  </a:lnTo>
                  <a:close/>
                  <a:moveTo>
                    <a:pt x="95" y="118"/>
                  </a:moveTo>
                  <a:lnTo>
                    <a:pt x="95" y="118"/>
                  </a:lnTo>
                  <a:lnTo>
                    <a:pt x="105" y="129"/>
                  </a:lnTo>
                  <a:lnTo>
                    <a:pt x="112" y="138"/>
                  </a:lnTo>
                  <a:lnTo>
                    <a:pt x="115" y="147"/>
                  </a:lnTo>
                  <a:lnTo>
                    <a:pt x="119" y="155"/>
                  </a:lnTo>
                  <a:lnTo>
                    <a:pt x="120" y="163"/>
                  </a:lnTo>
                  <a:lnTo>
                    <a:pt x="120" y="170"/>
                  </a:lnTo>
                  <a:lnTo>
                    <a:pt x="119" y="181"/>
                  </a:lnTo>
                  <a:lnTo>
                    <a:pt x="119" y="181"/>
                  </a:lnTo>
                  <a:lnTo>
                    <a:pt x="113" y="180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4" y="180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76" y="178"/>
                  </a:lnTo>
                  <a:lnTo>
                    <a:pt x="68" y="174"/>
                  </a:lnTo>
                  <a:lnTo>
                    <a:pt x="61" y="168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44" y="151"/>
                  </a:lnTo>
                  <a:lnTo>
                    <a:pt x="36" y="139"/>
                  </a:lnTo>
                  <a:lnTo>
                    <a:pt x="29" y="127"/>
                  </a:lnTo>
                  <a:lnTo>
                    <a:pt x="24" y="115"/>
                  </a:lnTo>
                  <a:lnTo>
                    <a:pt x="19" y="105"/>
                  </a:lnTo>
                  <a:lnTo>
                    <a:pt x="16" y="94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29" y="82"/>
                  </a:lnTo>
                  <a:lnTo>
                    <a:pt x="39" y="85"/>
                  </a:lnTo>
                  <a:lnTo>
                    <a:pt x="49" y="88"/>
                  </a:lnTo>
                  <a:lnTo>
                    <a:pt x="61" y="94"/>
                  </a:lnTo>
                  <a:lnTo>
                    <a:pt x="74" y="101"/>
                  </a:lnTo>
                  <a:lnTo>
                    <a:pt x="85" y="109"/>
                  </a:lnTo>
                  <a:lnTo>
                    <a:pt x="95" y="118"/>
                  </a:lnTo>
                  <a:lnTo>
                    <a:pt x="95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34">
              <a:extLst>
                <a:ext uri="{FF2B5EF4-FFF2-40B4-BE49-F238E27FC236}">
                  <a16:creationId xmlns:a16="http://schemas.microsoft.com/office/drawing/2014/main" id="{6394676E-5703-4DA1-98F3-500DE425F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7281" y="2024180"/>
              <a:ext cx="198690" cy="79908"/>
            </a:xfrm>
            <a:custGeom>
              <a:avLst/>
              <a:gdLst>
                <a:gd name="T0" fmla="*/ 178 w 184"/>
                <a:gd name="T1" fmla="*/ 26 h 75"/>
                <a:gd name="T2" fmla="*/ 174 w 184"/>
                <a:gd name="T3" fmla="*/ 28 h 75"/>
                <a:gd name="T4" fmla="*/ 171 w 184"/>
                <a:gd name="T5" fmla="*/ 32 h 75"/>
                <a:gd name="T6" fmla="*/ 171 w 184"/>
                <a:gd name="T7" fmla="*/ 34 h 75"/>
                <a:gd name="T8" fmla="*/ 161 w 184"/>
                <a:gd name="T9" fmla="*/ 41 h 75"/>
                <a:gd name="T10" fmla="*/ 131 w 184"/>
                <a:gd name="T11" fmla="*/ 51 h 75"/>
                <a:gd name="T12" fmla="*/ 81 w 184"/>
                <a:gd name="T13" fmla="*/ 60 h 75"/>
                <a:gd name="T14" fmla="*/ 12 w 184"/>
                <a:gd name="T15" fmla="*/ 64 h 75"/>
                <a:gd name="T16" fmla="*/ 13 w 184"/>
                <a:gd name="T17" fmla="*/ 58 h 75"/>
                <a:gd name="T18" fmla="*/ 20 w 184"/>
                <a:gd name="T19" fmla="*/ 49 h 75"/>
                <a:gd name="T20" fmla="*/ 35 w 184"/>
                <a:gd name="T21" fmla="*/ 35 h 75"/>
                <a:gd name="T22" fmla="*/ 66 w 184"/>
                <a:gd name="T23" fmla="*/ 21 h 75"/>
                <a:gd name="T24" fmla="*/ 106 w 184"/>
                <a:gd name="T25" fmla="*/ 14 h 75"/>
                <a:gd name="T26" fmla="*/ 127 w 184"/>
                <a:gd name="T27" fmla="*/ 13 h 75"/>
                <a:gd name="T28" fmla="*/ 132 w 184"/>
                <a:gd name="T29" fmla="*/ 11 h 75"/>
                <a:gd name="T30" fmla="*/ 133 w 184"/>
                <a:gd name="T31" fmla="*/ 7 h 75"/>
                <a:gd name="T32" fmla="*/ 133 w 184"/>
                <a:gd name="T33" fmla="*/ 5 h 75"/>
                <a:gd name="T34" fmla="*/ 130 w 184"/>
                <a:gd name="T35" fmla="*/ 2 h 75"/>
                <a:gd name="T36" fmla="*/ 127 w 184"/>
                <a:gd name="T37" fmla="*/ 0 h 75"/>
                <a:gd name="T38" fmla="*/ 101 w 184"/>
                <a:gd name="T39" fmla="*/ 3 h 75"/>
                <a:gd name="T40" fmla="*/ 77 w 184"/>
                <a:gd name="T41" fmla="*/ 6 h 75"/>
                <a:gd name="T42" fmla="*/ 55 w 184"/>
                <a:gd name="T43" fmla="*/ 12 h 75"/>
                <a:gd name="T44" fmla="*/ 37 w 184"/>
                <a:gd name="T45" fmla="*/ 21 h 75"/>
                <a:gd name="T46" fmla="*/ 20 w 184"/>
                <a:gd name="T47" fmla="*/ 30 h 75"/>
                <a:gd name="T48" fmla="*/ 9 w 184"/>
                <a:gd name="T49" fmla="*/ 43 h 75"/>
                <a:gd name="T50" fmla="*/ 2 w 184"/>
                <a:gd name="T51" fmla="*/ 56 h 75"/>
                <a:gd name="T52" fmla="*/ 0 w 184"/>
                <a:gd name="T53" fmla="*/ 70 h 75"/>
                <a:gd name="T54" fmla="*/ 0 w 184"/>
                <a:gd name="T55" fmla="*/ 72 h 75"/>
                <a:gd name="T56" fmla="*/ 3 w 184"/>
                <a:gd name="T57" fmla="*/ 75 h 75"/>
                <a:gd name="T58" fmla="*/ 5 w 184"/>
                <a:gd name="T59" fmla="*/ 75 h 75"/>
                <a:gd name="T60" fmla="*/ 63 w 184"/>
                <a:gd name="T61" fmla="*/ 73 h 75"/>
                <a:gd name="T62" fmla="*/ 122 w 184"/>
                <a:gd name="T63" fmla="*/ 66 h 75"/>
                <a:gd name="T64" fmla="*/ 156 w 184"/>
                <a:gd name="T65" fmla="*/ 56 h 75"/>
                <a:gd name="T66" fmla="*/ 174 w 184"/>
                <a:gd name="T67" fmla="*/ 48 h 75"/>
                <a:gd name="T68" fmla="*/ 183 w 184"/>
                <a:gd name="T69" fmla="*/ 37 h 75"/>
                <a:gd name="T70" fmla="*/ 184 w 184"/>
                <a:gd name="T71" fmla="*/ 32 h 75"/>
                <a:gd name="T72" fmla="*/ 182 w 184"/>
                <a:gd name="T73" fmla="*/ 28 h 75"/>
                <a:gd name="T74" fmla="*/ 178 w 184"/>
                <a:gd name="T75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75">
                  <a:moveTo>
                    <a:pt x="178" y="26"/>
                  </a:moveTo>
                  <a:lnTo>
                    <a:pt x="178" y="26"/>
                  </a:lnTo>
                  <a:lnTo>
                    <a:pt x="176" y="26"/>
                  </a:lnTo>
                  <a:lnTo>
                    <a:pt x="174" y="28"/>
                  </a:lnTo>
                  <a:lnTo>
                    <a:pt x="172" y="29"/>
                  </a:lnTo>
                  <a:lnTo>
                    <a:pt x="171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69" y="36"/>
                  </a:lnTo>
                  <a:lnTo>
                    <a:pt x="161" y="41"/>
                  </a:lnTo>
                  <a:lnTo>
                    <a:pt x="148" y="47"/>
                  </a:lnTo>
                  <a:lnTo>
                    <a:pt x="131" y="51"/>
                  </a:lnTo>
                  <a:lnTo>
                    <a:pt x="109" y="56"/>
                  </a:lnTo>
                  <a:lnTo>
                    <a:pt x="81" y="60"/>
                  </a:lnTo>
                  <a:lnTo>
                    <a:pt x="49" y="63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3" y="58"/>
                  </a:lnTo>
                  <a:lnTo>
                    <a:pt x="16" y="53"/>
                  </a:lnTo>
                  <a:lnTo>
                    <a:pt x="20" y="49"/>
                  </a:lnTo>
                  <a:lnTo>
                    <a:pt x="24" y="44"/>
                  </a:lnTo>
                  <a:lnTo>
                    <a:pt x="35" y="35"/>
                  </a:lnTo>
                  <a:lnTo>
                    <a:pt x="50" y="28"/>
                  </a:lnTo>
                  <a:lnTo>
                    <a:pt x="66" y="21"/>
                  </a:lnTo>
                  <a:lnTo>
                    <a:pt x="86" y="17"/>
                  </a:lnTo>
                  <a:lnTo>
                    <a:pt x="106" y="14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30" y="12"/>
                  </a:lnTo>
                  <a:lnTo>
                    <a:pt x="132" y="11"/>
                  </a:lnTo>
                  <a:lnTo>
                    <a:pt x="133" y="10"/>
                  </a:lnTo>
                  <a:lnTo>
                    <a:pt x="133" y="7"/>
                  </a:lnTo>
                  <a:lnTo>
                    <a:pt x="133" y="7"/>
                  </a:lnTo>
                  <a:lnTo>
                    <a:pt x="133" y="5"/>
                  </a:lnTo>
                  <a:lnTo>
                    <a:pt x="132" y="3"/>
                  </a:lnTo>
                  <a:lnTo>
                    <a:pt x="130" y="2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5" y="2"/>
                  </a:lnTo>
                  <a:lnTo>
                    <a:pt x="101" y="3"/>
                  </a:lnTo>
                  <a:lnTo>
                    <a:pt x="89" y="4"/>
                  </a:lnTo>
                  <a:lnTo>
                    <a:pt x="77" y="6"/>
                  </a:lnTo>
                  <a:lnTo>
                    <a:pt x="66" y="10"/>
                  </a:lnTo>
                  <a:lnTo>
                    <a:pt x="55" y="12"/>
                  </a:lnTo>
                  <a:lnTo>
                    <a:pt x="46" y="17"/>
                  </a:lnTo>
                  <a:lnTo>
                    <a:pt x="37" y="21"/>
                  </a:lnTo>
                  <a:lnTo>
                    <a:pt x="28" y="26"/>
                  </a:lnTo>
                  <a:lnTo>
                    <a:pt x="20" y="30"/>
                  </a:lnTo>
                  <a:lnTo>
                    <a:pt x="15" y="36"/>
                  </a:lnTo>
                  <a:lnTo>
                    <a:pt x="9" y="43"/>
                  </a:lnTo>
                  <a:lnTo>
                    <a:pt x="5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33" y="75"/>
                  </a:lnTo>
                  <a:lnTo>
                    <a:pt x="63" y="73"/>
                  </a:lnTo>
                  <a:lnTo>
                    <a:pt x="93" y="70"/>
                  </a:lnTo>
                  <a:lnTo>
                    <a:pt x="122" y="66"/>
                  </a:lnTo>
                  <a:lnTo>
                    <a:pt x="146" y="59"/>
                  </a:lnTo>
                  <a:lnTo>
                    <a:pt x="156" y="56"/>
                  </a:lnTo>
                  <a:lnTo>
                    <a:pt x="165" y="52"/>
                  </a:lnTo>
                  <a:lnTo>
                    <a:pt x="174" y="48"/>
                  </a:lnTo>
                  <a:lnTo>
                    <a:pt x="179" y="43"/>
                  </a:lnTo>
                  <a:lnTo>
                    <a:pt x="183" y="37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3" y="29"/>
                  </a:lnTo>
                  <a:lnTo>
                    <a:pt x="182" y="28"/>
                  </a:lnTo>
                  <a:lnTo>
                    <a:pt x="180" y="26"/>
                  </a:lnTo>
                  <a:lnTo>
                    <a:pt x="178" y="26"/>
                  </a:lnTo>
                  <a:lnTo>
                    <a:pt x="17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35">
              <a:extLst>
                <a:ext uri="{FF2B5EF4-FFF2-40B4-BE49-F238E27FC236}">
                  <a16:creationId xmlns:a16="http://schemas.microsoft.com/office/drawing/2014/main" id="{FF6B2D32-24DC-4A34-AB37-9331E60B5B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274" y="1985306"/>
              <a:ext cx="49672" cy="51832"/>
            </a:xfrm>
            <a:custGeom>
              <a:avLst/>
              <a:gdLst>
                <a:gd name="T0" fmla="*/ 24 w 47"/>
                <a:gd name="T1" fmla="*/ 47 h 47"/>
                <a:gd name="T2" fmla="*/ 24 w 47"/>
                <a:gd name="T3" fmla="*/ 47 h 47"/>
                <a:gd name="T4" fmla="*/ 28 w 47"/>
                <a:gd name="T5" fmla="*/ 47 h 47"/>
                <a:gd name="T6" fmla="*/ 33 w 47"/>
                <a:gd name="T7" fmla="*/ 45 h 47"/>
                <a:gd name="T8" fmla="*/ 36 w 47"/>
                <a:gd name="T9" fmla="*/ 44 h 47"/>
                <a:gd name="T10" fmla="*/ 40 w 47"/>
                <a:gd name="T11" fmla="*/ 40 h 47"/>
                <a:gd name="T12" fmla="*/ 43 w 47"/>
                <a:gd name="T13" fmla="*/ 37 h 47"/>
                <a:gd name="T14" fmla="*/ 44 w 47"/>
                <a:gd name="T15" fmla="*/ 33 h 47"/>
                <a:gd name="T16" fmla="*/ 47 w 47"/>
                <a:gd name="T17" fmla="*/ 29 h 47"/>
                <a:gd name="T18" fmla="*/ 47 w 47"/>
                <a:gd name="T19" fmla="*/ 24 h 47"/>
                <a:gd name="T20" fmla="*/ 47 w 47"/>
                <a:gd name="T21" fmla="*/ 24 h 47"/>
                <a:gd name="T22" fmla="*/ 47 w 47"/>
                <a:gd name="T23" fmla="*/ 18 h 47"/>
                <a:gd name="T24" fmla="*/ 44 w 47"/>
                <a:gd name="T25" fmla="*/ 15 h 47"/>
                <a:gd name="T26" fmla="*/ 43 w 47"/>
                <a:gd name="T27" fmla="*/ 10 h 47"/>
                <a:gd name="T28" fmla="*/ 40 w 47"/>
                <a:gd name="T29" fmla="*/ 7 h 47"/>
                <a:gd name="T30" fmla="*/ 36 w 47"/>
                <a:gd name="T31" fmla="*/ 4 h 47"/>
                <a:gd name="T32" fmla="*/ 33 w 47"/>
                <a:gd name="T33" fmla="*/ 2 h 47"/>
                <a:gd name="T34" fmla="*/ 28 w 47"/>
                <a:gd name="T35" fmla="*/ 0 h 47"/>
                <a:gd name="T36" fmla="*/ 24 w 47"/>
                <a:gd name="T37" fmla="*/ 0 h 47"/>
                <a:gd name="T38" fmla="*/ 24 w 47"/>
                <a:gd name="T39" fmla="*/ 0 h 47"/>
                <a:gd name="T40" fmla="*/ 18 w 47"/>
                <a:gd name="T41" fmla="*/ 0 h 47"/>
                <a:gd name="T42" fmla="*/ 15 w 47"/>
                <a:gd name="T43" fmla="*/ 2 h 47"/>
                <a:gd name="T44" fmla="*/ 10 w 47"/>
                <a:gd name="T45" fmla="*/ 4 h 47"/>
                <a:gd name="T46" fmla="*/ 6 w 47"/>
                <a:gd name="T47" fmla="*/ 7 h 47"/>
                <a:gd name="T48" fmla="*/ 3 w 47"/>
                <a:gd name="T49" fmla="*/ 10 h 47"/>
                <a:gd name="T50" fmla="*/ 2 w 47"/>
                <a:gd name="T51" fmla="*/ 15 h 47"/>
                <a:gd name="T52" fmla="*/ 0 w 47"/>
                <a:gd name="T53" fmla="*/ 18 h 47"/>
                <a:gd name="T54" fmla="*/ 0 w 47"/>
                <a:gd name="T55" fmla="*/ 24 h 47"/>
                <a:gd name="T56" fmla="*/ 0 w 47"/>
                <a:gd name="T57" fmla="*/ 24 h 47"/>
                <a:gd name="T58" fmla="*/ 0 w 47"/>
                <a:gd name="T59" fmla="*/ 29 h 47"/>
                <a:gd name="T60" fmla="*/ 2 w 47"/>
                <a:gd name="T61" fmla="*/ 33 h 47"/>
                <a:gd name="T62" fmla="*/ 3 w 47"/>
                <a:gd name="T63" fmla="*/ 37 h 47"/>
                <a:gd name="T64" fmla="*/ 6 w 47"/>
                <a:gd name="T65" fmla="*/ 40 h 47"/>
                <a:gd name="T66" fmla="*/ 10 w 47"/>
                <a:gd name="T67" fmla="*/ 44 h 47"/>
                <a:gd name="T68" fmla="*/ 15 w 47"/>
                <a:gd name="T69" fmla="*/ 45 h 47"/>
                <a:gd name="T70" fmla="*/ 18 w 47"/>
                <a:gd name="T71" fmla="*/ 47 h 47"/>
                <a:gd name="T72" fmla="*/ 24 w 47"/>
                <a:gd name="T73" fmla="*/ 47 h 47"/>
                <a:gd name="T74" fmla="*/ 24 w 47"/>
                <a:gd name="T75" fmla="*/ 47 h 47"/>
                <a:gd name="T76" fmla="*/ 24 w 47"/>
                <a:gd name="T77" fmla="*/ 11 h 47"/>
                <a:gd name="T78" fmla="*/ 24 w 47"/>
                <a:gd name="T79" fmla="*/ 11 h 47"/>
                <a:gd name="T80" fmla="*/ 28 w 47"/>
                <a:gd name="T81" fmla="*/ 12 h 47"/>
                <a:gd name="T82" fmla="*/ 32 w 47"/>
                <a:gd name="T83" fmla="*/ 15 h 47"/>
                <a:gd name="T84" fmla="*/ 34 w 47"/>
                <a:gd name="T85" fmla="*/ 19 h 47"/>
                <a:gd name="T86" fmla="*/ 35 w 47"/>
                <a:gd name="T87" fmla="*/ 24 h 47"/>
                <a:gd name="T88" fmla="*/ 35 w 47"/>
                <a:gd name="T89" fmla="*/ 24 h 47"/>
                <a:gd name="T90" fmla="*/ 34 w 47"/>
                <a:gd name="T91" fmla="*/ 29 h 47"/>
                <a:gd name="T92" fmla="*/ 32 w 47"/>
                <a:gd name="T93" fmla="*/ 32 h 47"/>
                <a:gd name="T94" fmla="*/ 28 w 47"/>
                <a:gd name="T95" fmla="*/ 34 h 47"/>
                <a:gd name="T96" fmla="*/ 24 w 47"/>
                <a:gd name="T97" fmla="*/ 35 h 47"/>
                <a:gd name="T98" fmla="*/ 24 w 47"/>
                <a:gd name="T99" fmla="*/ 35 h 47"/>
                <a:gd name="T100" fmla="*/ 19 w 47"/>
                <a:gd name="T101" fmla="*/ 34 h 47"/>
                <a:gd name="T102" fmla="*/ 15 w 47"/>
                <a:gd name="T103" fmla="*/ 32 h 47"/>
                <a:gd name="T104" fmla="*/ 12 w 47"/>
                <a:gd name="T105" fmla="*/ 29 h 47"/>
                <a:gd name="T106" fmla="*/ 11 w 47"/>
                <a:gd name="T107" fmla="*/ 24 h 47"/>
                <a:gd name="T108" fmla="*/ 11 w 47"/>
                <a:gd name="T109" fmla="*/ 24 h 47"/>
                <a:gd name="T110" fmla="*/ 12 w 47"/>
                <a:gd name="T111" fmla="*/ 19 h 47"/>
                <a:gd name="T112" fmla="*/ 15 w 47"/>
                <a:gd name="T113" fmla="*/ 15 h 47"/>
                <a:gd name="T114" fmla="*/ 19 w 47"/>
                <a:gd name="T115" fmla="*/ 12 h 47"/>
                <a:gd name="T116" fmla="*/ 24 w 47"/>
                <a:gd name="T117" fmla="*/ 11 h 47"/>
                <a:gd name="T118" fmla="*/ 24 w 47"/>
                <a:gd name="T11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lnTo>
                    <a:pt x="24" y="47"/>
                  </a:lnTo>
                  <a:lnTo>
                    <a:pt x="28" y="47"/>
                  </a:lnTo>
                  <a:lnTo>
                    <a:pt x="33" y="45"/>
                  </a:lnTo>
                  <a:lnTo>
                    <a:pt x="36" y="44"/>
                  </a:lnTo>
                  <a:lnTo>
                    <a:pt x="40" y="40"/>
                  </a:lnTo>
                  <a:lnTo>
                    <a:pt x="43" y="37"/>
                  </a:lnTo>
                  <a:lnTo>
                    <a:pt x="44" y="33"/>
                  </a:lnTo>
                  <a:lnTo>
                    <a:pt x="47" y="29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4" y="15"/>
                  </a:lnTo>
                  <a:lnTo>
                    <a:pt x="43" y="10"/>
                  </a:lnTo>
                  <a:lnTo>
                    <a:pt x="40" y="7"/>
                  </a:lnTo>
                  <a:lnTo>
                    <a:pt x="36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6" y="7"/>
                  </a:lnTo>
                  <a:lnTo>
                    <a:pt x="3" y="10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7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5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24" y="47"/>
                  </a:lnTo>
                  <a:close/>
                  <a:moveTo>
                    <a:pt x="24" y="11"/>
                  </a:moveTo>
                  <a:lnTo>
                    <a:pt x="24" y="11"/>
                  </a:lnTo>
                  <a:lnTo>
                    <a:pt x="28" y="12"/>
                  </a:lnTo>
                  <a:lnTo>
                    <a:pt x="32" y="15"/>
                  </a:lnTo>
                  <a:lnTo>
                    <a:pt x="34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5" y="32"/>
                  </a:lnTo>
                  <a:lnTo>
                    <a:pt x="12" y="29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2" y="19"/>
                  </a:lnTo>
                  <a:lnTo>
                    <a:pt x="15" y="15"/>
                  </a:lnTo>
                  <a:lnTo>
                    <a:pt x="19" y="12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6466067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12"/>
          <p:cNvSpPr>
            <a:spLocks/>
          </p:cNvSpPr>
          <p:nvPr userDrawn="1"/>
        </p:nvSpPr>
        <p:spPr bwMode="auto">
          <a:xfrm rot="5400000">
            <a:off x="-2190468" y="2190470"/>
            <a:ext cx="6858000" cy="2477061"/>
          </a:xfrm>
          <a:custGeom>
            <a:avLst/>
            <a:gdLst>
              <a:gd name="T0" fmla="*/ 11520 w 11520"/>
              <a:gd name="T1" fmla="*/ 0 h 933"/>
              <a:gd name="T2" fmla="*/ 0 w 11520"/>
              <a:gd name="T3" fmla="*/ 507 h 933"/>
              <a:gd name="T4" fmla="*/ 0 w 11520"/>
              <a:gd name="T5" fmla="*/ 933 h 933"/>
              <a:gd name="T6" fmla="*/ 11520 w 11520"/>
              <a:gd name="T7" fmla="*/ 933 h 933"/>
              <a:gd name="T8" fmla="*/ 11520 w 11520"/>
              <a:gd name="T9" fmla="*/ 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0" h="933">
                <a:moveTo>
                  <a:pt x="11520" y="0"/>
                </a:moveTo>
                <a:lnTo>
                  <a:pt x="0" y="507"/>
                </a:lnTo>
                <a:lnTo>
                  <a:pt x="0" y="933"/>
                </a:lnTo>
                <a:lnTo>
                  <a:pt x="11520" y="933"/>
                </a:lnTo>
                <a:lnTo>
                  <a:pt x="115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7064" y="1220755"/>
            <a:ext cx="9105336" cy="1143000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4234" y="6407151"/>
            <a:ext cx="6351" cy="450851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1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2477064" y="2742936"/>
            <a:ext cx="9091544" cy="3264363"/>
          </a:xfrm>
        </p:spPr>
        <p:txBody>
          <a:bodyPr anchor="t">
            <a:noAutofit/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93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endParaRPr lang="en-US" dirty="0"/>
          </a:p>
          <a:p>
            <a:r>
              <a:rPr lang="en-US" dirty="0"/>
              <a:t>Lorem ipsum dolor sit amet, consectetur adipisicing elit, sed do eiusmod tempor incididunt ut labore et dolore magna aliqua.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712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4234" y="6407151"/>
            <a:ext cx="6351" cy="450851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53" name="Freeform 5"/>
          <p:cNvSpPr>
            <a:spLocks/>
          </p:cNvSpPr>
          <p:nvPr userDrawn="1"/>
        </p:nvSpPr>
        <p:spPr bwMode="auto">
          <a:xfrm>
            <a:off x="8829830" y="3964999"/>
            <a:ext cx="396721" cy="449845"/>
          </a:xfrm>
          <a:custGeom>
            <a:avLst/>
            <a:gdLst>
              <a:gd name="T0" fmla="*/ 1838 w 1852"/>
              <a:gd name="T1" fmla="*/ 982 h 2400"/>
              <a:gd name="T2" fmla="*/ 1768 w 1852"/>
              <a:gd name="T3" fmla="*/ 1244 h 2400"/>
              <a:gd name="T4" fmla="*/ 1646 w 1852"/>
              <a:gd name="T5" fmla="*/ 1460 h 2400"/>
              <a:gd name="T6" fmla="*/ 1478 w 1852"/>
              <a:gd name="T7" fmla="*/ 1618 h 2400"/>
              <a:gd name="T8" fmla="*/ 1270 w 1852"/>
              <a:gd name="T9" fmla="*/ 1710 h 2400"/>
              <a:gd name="T10" fmla="*/ 1082 w 1852"/>
              <a:gd name="T11" fmla="*/ 1726 h 2400"/>
              <a:gd name="T12" fmla="*/ 928 w 1852"/>
              <a:gd name="T13" fmla="*/ 1688 h 2400"/>
              <a:gd name="T14" fmla="*/ 810 w 1852"/>
              <a:gd name="T15" fmla="*/ 1606 h 2400"/>
              <a:gd name="T16" fmla="*/ 678 w 1852"/>
              <a:gd name="T17" fmla="*/ 1934 h 2400"/>
              <a:gd name="T18" fmla="*/ 570 w 1852"/>
              <a:gd name="T19" fmla="*/ 2128 h 2400"/>
              <a:gd name="T20" fmla="*/ 378 w 1852"/>
              <a:gd name="T21" fmla="*/ 2330 h 2400"/>
              <a:gd name="T22" fmla="*/ 402 w 1852"/>
              <a:gd name="T23" fmla="*/ 1854 h 2400"/>
              <a:gd name="T24" fmla="*/ 556 w 1852"/>
              <a:gd name="T25" fmla="*/ 1046 h 2400"/>
              <a:gd name="T26" fmla="*/ 536 w 1852"/>
              <a:gd name="T27" fmla="*/ 850 h 2400"/>
              <a:gd name="T28" fmla="*/ 594 w 1852"/>
              <a:gd name="T29" fmla="*/ 660 h 2400"/>
              <a:gd name="T30" fmla="*/ 720 w 1852"/>
              <a:gd name="T31" fmla="*/ 548 h 2400"/>
              <a:gd name="T32" fmla="*/ 844 w 1852"/>
              <a:gd name="T33" fmla="*/ 536 h 2400"/>
              <a:gd name="T34" fmla="*/ 940 w 1852"/>
              <a:gd name="T35" fmla="*/ 594 h 2400"/>
              <a:gd name="T36" fmla="*/ 982 w 1852"/>
              <a:gd name="T37" fmla="*/ 698 h 2400"/>
              <a:gd name="T38" fmla="*/ 972 w 1852"/>
              <a:gd name="T39" fmla="*/ 844 h 2400"/>
              <a:gd name="T40" fmla="*/ 864 w 1852"/>
              <a:gd name="T41" fmla="*/ 1226 h 2400"/>
              <a:gd name="T42" fmla="*/ 880 w 1852"/>
              <a:gd name="T43" fmla="*/ 1374 h 2400"/>
              <a:gd name="T44" fmla="*/ 980 w 1852"/>
              <a:gd name="T45" fmla="*/ 1470 h 2400"/>
              <a:gd name="T46" fmla="*/ 1104 w 1852"/>
              <a:gd name="T47" fmla="*/ 1490 h 2400"/>
              <a:gd name="T48" fmla="*/ 1238 w 1852"/>
              <a:gd name="T49" fmla="*/ 1446 h 2400"/>
              <a:gd name="T50" fmla="*/ 1350 w 1852"/>
              <a:gd name="T51" fmla="*/ 1344 h 2400"/>
              <a:gd name="T52" fmla="*/ 1446 w 1852"/>
              <a:gd name="T53" fmla="*/ 1166 h 2400"/>
              <a:gd name="T54" fmla="*/ 1516 w 1852"/>
              <a:gd name="T55" fmla="*/ 760 h 2400"/>
              <a:gd name="T56" fmla="*/ 1502 w 1852"/>
              <a:gd name="T57" fmla="*/ 626 h 2400"/>
              <a:gd name="T58" fmla="*/ 1446 w 1852"/>
              <a:gd name="T59" fmla="*/ 482 h 2400"/>
              <a:gd name="T60" fmla="*/ 1350 w 1852"/>
              <a:gd name="T61" fmla="*/ 368 h 2400"/>
              <a:gd name="T62" fmla="*/ 1216 w 1852"/>
              <a:gd name="T63" fmla="*/ 284 h 2400"/>
              <a:gd name="T64" fmla="*/ 1044 w 1852"/>
              <a:gd name="T65" fmla="*/ 240 h 2400"/>
              <a:gd name="T66" fmla="*/ 868 w 1852"/>
              <a:gd name="T67" fmla="*/ 238 h 2400"/>
              <a:gd name="T68" fmla="*/ 662 w 1852"/>
              <a:gd name="T69" fmla="*/ 288 h 2400"/>
              <a:gd name="T70" fmla="*/ 496 w 1852"/>
              <a:gd name="T71" fmla="*/ 390 h 2400"/>
              <a:gd name="T72" fmla="*/ 372 w 1852"/>
              <a:gd name="T73" fmla="*/ 532 h 2400"/>
              <a:gd name="T74" fmla="*/ 294 w 1852"/>
              <a:gd name="T75" fmla="*/ 702 h 2400"/>
              <a:gd name="T76" fmla="*/ 268 w 1852"/>
              <a:gd name="T77" fmla="*/ 892 h 2400"/>
              <a:gd name="T78" fmla="*/ 306 w 1852"/>
              <a:gd name="T79" fmla="*/ 1078 h 2400"/>
              <a:gd name="T80" fmla="*/ 378 w 1852"/>
              <a:gd name="T81" fmla="*/ 1190 h 2400"/>
              <a:gd name="T82" fmla="*/ 350 w 1852"/>
              <a:gd name="T83" fmla="*/ 1348 h 2400"/>
              <a:gd name="T84" fmla="*/ 314 w 1852"/>
              <a:gd name="T85" fmla="*/ 1386 h 2400"/>
              <a:gd name="T86" fmla="*/ 214 w 1852"/>
              <a:gd name="T87" fmla="*/ 1348 h 2400"/>
              <a:gd name="T88" fmla="*/ 70 w 1852"/>
              <a:gd name="T89" fmla="*/ 1180 h 2400"/>
              <a:gd name="T90" fmla="*/ 4 w 1852"/>
              <a:gd name="T91" fmla="*/ 944 h 2400"/>
              <a:gd name="T92" fmla="*/ 10 w 1852"/>
              <a:gd name="T93" fmla="*/ 746 h 2400"/>
              <a:gd name="T94" fmla="*/ 78 w 1852"/>
              <a:gd name="T95" fmla="*/ 522 h 2400"/>
              <a:gd name="T96" fmla="*/ 216 w 1852"/>
              <a:gd name="T97" fmla="*/ 314 h 2400"/>
              <a:gd name="T98" fmla="*/ 424 w 1852"/>
              <a:gd name="T99" fmla="*/ 144 h 2400"/>
              <a:gd name="T100" fmla="*/ 700 w 1852"/>
              <a:gd name="T101" fmla="*/ 32 h 2400"/>
              <a:gd name="T102" fmla="*/ 982 w 1852"/>
              <a:gd name="T103" fmla="*/ 0 h 2400"/>
              <a:gd name="T104" fmla="*/ 1258 w 1852"/>
              <a:gd name="T105" fmla="*/ 38 h 2400"/>
              <a:gd name="T106" fmla="*/ 1488 w 1852"/>
              <a:gd name="T107" fmla="*/ 142 h 2400"/>
              <a:gd name="T108" fmla="*/ 1668 w 1852"/>
              <a:gd name="T109" fmla="*/ 298 h 2400"/>
              <a:gd name="T110" fmla="*/ 1790 w 1852"/>
              <a:gd name="T111" fmla="*/ 492 h 2400"/>
              <a:gd name="T112" fmla="*/ 1848 w 1852"/>
              <a:gd name="T113" fmla="*/ 710 h 2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52" h="2400">
                <a:moveTo>
                  <a:pt x="1852" y="786"/>
                </a:moveTo>
                <a:lnTo>
                  <a:pt x="1852" y="786"/>
                </a:lnTo>
                <a:lnTo>
                  <a:pt x="1850" y="836"/>
                </a:lnTo>
                <a:lnTo>
                  <a:pt x="1848" y="886"/>
                </a:lnTo>
                <a:lnTo>
                  <a:pt x="1844" y="934"/>
                </a:lnTo>
                <a:lnTo>
                  <a:pt x="1838" y="982"/>
                </a:lnTo>
                <a:lnTo>
                  <a:pt x="1830" y="1028"/>
                </a:lnTo>
                <a:lnTo>
                  <a:pt x="1822" y="1074"/>
                </a:lnTo>
                <a:lnTo>
                  <a:pt x="1810" y="1118"/>
                </a:lnTo>
                <a:lnTo>
                  <a:pt x="1798" y="1160"/>
                </a:lnTo>
                <a:lnTo>
                  <a:pt x="1784" y="1202"/>
                </a:lnTo>
                <a:lnTo>
                  <a:pt x="1768" y="1244"/>
                </a:lnTo>
                <a:lnTo>
                  <a:pt x="1752" y="1284"/>
                </a:lnTo>
                <a:lnTo>
                  <a:pt x="1734" y="1322"/>
                </a:lnTo>
                <a:lnTo>
                  <a:pt x="1714" y="1358"/>
                </a:lnTo>
                <a:lnTo>
                  <a:pt x="1692" y="1394"/>
                </a:lnTo>
                <a:lnTo>
                  <a:pt x="1670" y="1426"/>
                </a:lnTo>
                <a:lnTo>
                  <a:pt x="1646" y="1460"/>
                </a:lnTo>
                <a:lnTo>
                  <a:pt x="1622" y="1490"/>
                </a:lnTo>
                <a:lnTo>
                  <a:pt x="1596" y="1520"/>
                </a:lnTo>
                <a:lnTo>
                  <a:pt x="1568" y="1546"/>
                </a:lnTo>
                <a:lnTo>
                  <a:pt x="1538" y="1572"/>
                </a:lnTo>
                <a:lnTo>
                  <a:pt x="1510" y="1596"/>
                </a:lnTo>
                <a:lnTo>
                  <a:pt x="1478" y="1618"/>
                </a:lnTo>
                <a:lnTo>
                  <a:pt x="1446" y="1638"/>
                </a:lnTo>
                <a:lnTo>
                  <a:pt x="1412" y="1656"/>
                </a:lnTo>
                <a:lnTo>
                  <a:pt x="1378" y="1672"/>
                </a:lnTo>
                <a:lnTo>
                  <a:pt x="1342" y="1688"/>
                </a:lnTo>
                <a:lnTo>
                  <a:pt x="1306" y="1700"/>
                </a:lnTo>
                <a:lnTo>
                  <a:pt x="1270" y="1710"/>
                </a:lnTo>
                <a:lnTo>
                  <a:pt x="1230" y="1718"/>
                </a:lnTo>
                <a:lnTo>
                  <a:pt x="1192" y="1724"/>
                </a:lnTo>
                <a:lnTo>
                  <a:pt x="1152" y="1726"/>
                </a:lnTo>
                <a:lnTo>
                  <a:pt x="1110" y="1728"/>
                </a:lnTo>
                <a:lnTo>
                  <a:pt x="1110" y="1728"/>
                </a:lnTo>
                <a:lnTo>
                  <a:pt x="1082" y="1726"/>
                </a:lnTo>
                <a:lnTo>
                  <a:pt x="1056" y="1724"/>
                </a:lnTo>
                <a:lnTo>
                  <a:pt x="1028" y="1720"/>
                </a:lnTo>
                <a:lnTo>
                  <a:pt x="1002" y="1714"/>
                </a:lnTo>
                <a:lnTo>
                  <a:pt x="976" y="1706"/>
                </a:lnTo>
                <a:lnTo>
                  <a:pt x="952" y="1698"/>
                </a:lnTo>
                <a:lnTo>
                  <a:pt x="928" y="1688"/>
                </a:lnTo>
                <a:lnTo>
                  <a:pt x="904" y="1676"/>
                </a:lnTo>
                <a:lnTo>
                  <a:pt x="884" y="1664"/>
                </a:lnTo>
                <a:lnTo>
                  <a:pt x="862" y="1650"/>
                </a:lnTo>
                <a:lnTo>
                  <a:pt x="844" y="1636"/>
                </a:lnTo>
                <a:lnTo>
                  <a:pt x="826" y="1622"/>
                </a:lnTo>
                <a:lnTo>
                  <a:pt x="810" y="1606"/>
                </a:lnTo>
                <a:lnTo>
                  <a:pt x="796" y="1590"/>
                </a:lnTo>
                <a:lnTo>
                  <a:pt x="784" y="1574"/>
                </a:lnTo>
                <a:lnTo>
                  <a:pt x="774" y="1556"/>
                </a:lnTo>
                <a:lnTo>
                  <a:pt x="774" y="1556"/>
                </a:lnTo>
                <a:lnTo>
                  <a:pt x="732" y="1722"/>
                </a:lnTo>
                <a:lnTo>
                  <a:pt x="678" y="1934"/>
                </a:lnTo>
                <a:lnTo>
                  <a:pt x="678" y="1934"/>
                </a:lnTo>
                <a:lnTo>
                  <a:pt x="670" y="1956"/>
                </a:lnTo>
                <a:lnTo>
                  <a:pt x="658" y="1984"/>
                </a:lnTo>
                <a:lnTo>
                  <a:pt x="640" y="2016"/>
                </a:lnTo>
                <a:lnTo>
                  <a:pt x="620" y="2052"/>
                </a:lnTo>
                <a:lnTo>
                  <a:pt x="570" y="2128"/>
                </a:lnTo>
                <a:lnTo>
                  <a:pt x="518" y="2206"/>
                </a:lnTo>
                <a:lnTo>
                  <a:pt x="466" y="2280"/>
                </a:lnTo>
                <a:lnTo>
                  <a:pt x="420" y="2342"/>
                </a:lnTo>
                <a:lnTo>
                  <a:pt x="378" y="2400"/>
                </a:lnTo>
                <a:lnTo>
                  <a:pt x="378" y="2400"/>
                </a:lnTo>
                <a:lnTo>
                  <a:pt x="378" y="2330"/>
                </a:lnTo>
                <a:lnTo>
                  <a:pt x="380" y="2166"/>
                </a:lnTo>
                <a:lnTo>
                  <a:pt x="384" y="2072"/>
                </a:lnTo>
                <a:lnTo>
                  <a:pt x="388" y="1984"/>
                </a:lnTo>
                <a:lnTo>
                  <a:pt x="394" y="1908"/>
                </a:lnTo>
                <a:lnTo>
                  <a:pt x="398" y="1878"/>
                </a:lnTo>
                <a:lnTo>
                  <a:pt x="402" y="1854"/>
                </a:lnTo>
                <a:lnTo>
                  <a:pt x="402" y="1854"/>
                </a:lnTo>
                <a:lnTo>
                  <a:pt x="578" y="1106"/>
                </a:lnTo>
                <a:lnTo>
                  <a:pt x="578" y="1106"/>
                </a:lnTo>
                <a:lnTo>
                  <a:pt x="572" y="1090"/>
                </a:lnTo>
                <a:lnTo>
                  <a:pt x="564" y="1070"/>
                </a:lnTo>
                <a:lnTo>
                  <a:pt x="556" y="1046"/>
                </a:lnTo>
                <a:lnTo>
                  <a:pt x="548" y="1014"/>
                </a:lnTo>
                <a:lnTo>
                  <a:pt x="542" y="976"/>
                </a:lnTo>
                <a:lnTo>
                  <a:pt x="536" y="934"/>
                </a:lnTo>
                <a:lnTo>
                  <a:pt x="534" y="888"/>
                </a:lnTo>
                <a:lnTo>
                  <a:pt x="534" y="888"/>
                </a:lnTo>
                <a:lnTo>
                  <a:pt x="536" y="850"/>
                </a:lnTo>
                <a:lnTo>
                  <a:pt x="540" y="814"/>
                </a:lnTo>
                <a:lnTo>
                  <a:pt x="546" y="780"/>
                </a:lnTo>
                <a:lnTo>
                  <a:pt x="556" y="746"/>
                </a:lnTo>
                <a:lnTo>
                  <a:pt x="566" y="716"/>
                </a:lnTo>
                <a:lnTo>
                  <a:pt x="580" y="686"/>
                </a:lnTo>
                <a:lnTo>
                  <a:pt x="594" y="660"/>
                </a:lnTo>
                <a:lnTo>
                  <a:pt x="612" y="634"/>
                </a:lnTo>
                <a:lnTo>
                  <a:pt x="630" y="612"/>
                </a:lnTo>
                <a:lnTo>
                  <a:pt x="652" y="592"/>
                </a:lnTo>
                <a:lnTo>
                  <a:pt x="674" y="574"/>
                </a:lnTo>
                <a:lnTo>
                  <a:pt x="696" y="560"/>
                </a:lnTo>
                <a:lnTo>
                  <a:pt x="720" y="548"/>
                </a:lnTo>
                <a:lnTo>
                  <a:pt x="746" y="540"/>
                </a:lnTo>
                <a:lnTo>
                  <a:pt x="772" y="534"/>
                </a:lnTo>
                <a:lnTo>
                  <a:pt x="800" y="532"/>
                </a:lnTo>
                <a:lnTo>
                  <a:pt x="800" y="532"/>
                </a:lnTo>
                <a:lnTo>
                  <a:pt x="822" y="534"/>
                </a:lnTo>
                <a:lnTo>
                  <a:pt x="844" y="536"/>
                </a:lnTo>
                <a:lnTo>
                  <a:pt x="864" y="542"/>
                </a:lnTo>
                <a:lnTo>
                  <a:pt x="882" y="550"/>
                </a:lnTo>
                <a:lnTo>
                  <a:pt x="898" y="558"/>
                </a:lnTo>
                <a:lnTo>
                  <a:pt x="914" y="568"/>
                </a:lnTo>
                <a:lnTo>
                  <a:pt x="926" y="580"/>
                </a:lnTo>
                <a:lnTo>
                  <a:pt x="940" y="594"/>
                </a:lnTo>
                <a:lnTo>
                  <a:pt x="950" y="608"/>
                </a:lnTo>
                <a:lnTo>
                  <a:pt x="960" y="624"/>
                </a:lnTo>
                <a:lnTo>
                  <a:pt x="968" y="642"/>
                </a:lnTo>
                <a:lnTo>
                  <a:pt x="974" y="660"/>
                </a:lnTo>
                <a:lnTo>
                  <a:pt x="978" y="678"/>
                </a:lnTo>
                <a:lnTo>
                  <a:pt x="982" y="698"/>
                </a:lnTo>
                <a:lnTo>
                  <a:pt x="984" y="718"/>
                </a:lnTo>
                <a:lnTo>
                  <a:pt x="984" y="738"/>
                </a:lnTo>
                <a:lnTo>
                  <a:pt x="984" y="738"/>
                </a:lnTo>
                <a:lnTo>
                  <a:pt x="984" y="762"/>
                </a:lnTo>
                <a:lnTo>
                  <a:pt x="982" y="788"/>
                </a:lnTo>
                <a:lnTo>
                  <a:pt x="972" y="844"/>
                </a:lnTo>
                <a:lnTo>
                  <a:pt x="958" y="902"/>
                </a:lnTo>
                <a:lnTo>
                  <a:pt x="940" y="964"/>
                </a:lnTo>
                <a:lnTo>
                  <a:pt x="900" y="1094"/>
                </a:lnTo>
                <a:lnTo>
                  <a:pt x="880" y="1160"/>
                </a:lnTo>
                <a:lnTo>
                  <a:pt x="864" y="1226"/>
                </a:lnTo>
                <a:lnTo>
                  <a:pt x="864" y="1226"/>
                </a:lnTo>
                <a:lnTo>
                  <a:pt x="858" y="1254"/>
                </a:lnTo>
                <a:lnTo>
                  <a:pt x="858" y="1280"/>
                </a:lnTo>
                <a:lnTo>
                  <a:pt x="858" y="1304"/>
                </a:lnTo>
                <a:lnTo>
                  <a:pt x="862" y="1328"/>
                </a:lnTo>
                <a:lnTo>
                  <a:pt x="870" y="1352"/>
                </a:lnTo>
                <a:lnTo>
                  <a:pt x="880" y="1374"/>
                </a:lnTo>
                <a:lnTo>
                  <a:pt x="892" y="1394"/>
                </a:lnTo>
                <a:lnTo>
                  <a:pt x="906" y="1414"/>
                </a:lnTo>
                <a:lnTo>
                  <a:pt x="922" y="1430"/>
                </a:lnTo>
                <a:lnTo>
                  <a:pt x="940" y="1446"/>
                </a:lnTo>
                <a:lnTo>
                  <a:pt x="960" y="1458"/>
                </a:lnTo>
                <a:lnTo>
                  <a:pt x="980" y="1470"/>
                </a:lnTo>
                <a:lnTo>
                  <a:pt x="1004" y="1478"/>
                </a:lnTo>
                <a:lnTo>
                  <a:pt x="1028" y="1486"/>
                </a:lnTo>
                <a:lnTo>
                  <a:pt x="1054" y="1490"/>
                </a:lnTo>
                <a:lnTo>
                  <a:pt x="1080" y="1490"/>
                </a:lnTo>
                <a:lnTo>
                  <a:pt x="1080" y="1490"/>
                </a:lnTo>
                <a:lnTo>
                  <a:pt x="1104" y="1490"/>
                </a:lnTo>
                <a:lnTo>
                  <a:pt x="1128" y="1486"/>
                </a:lnTo>
                <a:lnTo>
                  <a:pt x="1152" y="1482"/>
                </a:lnTo>
                <a:lnTo>
                  <a:pt x="1174" y="1476"/>
                </a:lnTo>
                <a:lnTo>
                  <a:pt x="1196" y="1468"/>
                </a:lnTo>
                <a:lnTo>
                  <a:pt x="1218" y="1458"/>
                </a:lnTo>
                <a:lnTo>
                  <a:pt x="1238" y="1446"/>
                </a:lnTo>
                <a:lnTo>
                  <a:pt x="1258" y="1432"/>
                </a:lnTo>
                <a:lnTo>
                  <a:pt x="1278" y="1418"/>
                </a:lnTo>
                <a:lnTo>
                  <a:pt x="1296" y="1402"/>
                </a:lnTo>
                <a:lnTo>
                  <a:pt x="1314" y="1384"/>
                </a:lnTo>
                <a:lnTo>
                  <a:pt x="1332" y="1364"/>
                </a:lnTo>
                <a:lnTo>
                  <a:pt x="1350" y="1344"/>
                </a:lnTo>
                <a:lnTo>
                  <a:pt x="1366" y="1322"/>
                </a:lnTo>
                <a:lnTo>
                  <a:pt x="1380" y="1298"/>
                </a:lnTo>
                <a:lnTo>
                  <a:pt x="1396" y="1274"/>
                </a:lnTo>
                <a:lnTo>
                  <a:pt x="1410" y="1248"/>
                </a:lnTo>
                <a:lnTo>
                  <a:pt x="1422" y="1222"/>
                </a:lnTo>
                <a:lnTo>
                  <a:pt x="1446" y="1166"/>
                </a:lnTo>
                <a:lnTo>
                  <a:pt x="1468" y="1106"/>
                </a:lnTo>
                <a:lnTo>
                  <a:pt x="1484" y="1042"/>
                </a:lnTo>
                <a:lnTo>
                  <a:pt x="1498" y="974"/>
                </a:lnTo>
                <a:lnTo>
                  <a:pt x="1508" y="906"/>
                </a:lnTo>
                <a:lnTo>
                  <a:pt x="1514" y="834"/>
                </a:lnTo>
                <a:lnTo>
                  <a:pt x="1516" y="760"/>
                </a:lnTo>
                <a:lnTo>
                  <a:pt x="1516" y="760"/>
                </a:lnTo>
                <a:lnTo>
                  <a:pt x="1516" y="732"/>
                </a:lnTo>
                <a:lnTo>
                  <a:pt x="1514" y="704"/>
                </a:lnTo>
                <a:lnTo>
                  <a:pt x="1510" y="678"/>
                </a:lnTo>
                <a:lnTo>
                  <a:pt x="1506" y="652"/>
                </a:lnTo>
                <a:lnTo>
                  <a:pt x="1502" y="626"/>
                </a:lnTo>
                <a:lnTo>
                  <a:pt x="1494" y="600"/>
                </a:lnTo>
                <a:lnTo>
                  <a:pt x="1486" y="576"/>
                </a:lnTo>
                <a:lnTo>
                  <a:pt x="1478" y="552"/>
                </a:lnTo>
                <a:lnTo>
                  <a:pt x="1468" y="528"/>
                </a:lnTo>
                <a:lnTo>
                  <a:pt x="1458" y="506"/>
                </a:lnTo>
                <a:lnTo>
                  <a:pt x="1446" y="482"/>
                </a:lnTo>
                <a:lnTo>
                  <a:pt x="1432" y="462"/>
                </a:lnTo>
                <a:lnTo>
                  <a:pt x="1418" y="442"/>
                </a:lnTo>
                <a:lnTo>
                  <a:pt x="1402" y="422"/>
                </a:lnTo>
                <a:lnTo>
                  <a:pt x="1386" y="402"/>
                </a:lnTo>
                <a:lnTo>
                  <a:pt x="1368" y="384"/>
                </a:lnTo>
                <a:lnTo>
                  <a:pt x="1350" y="368"/>
                </a:lnTo>
                <a:lnTo>
                  <a:pt x="1330" y="352"/>
                </a:lnTo>
                <a:lnTo>
                  <a:pt x="1310" y="336"/>
                </a:lnTo>
                <a:lnTo>
                  <a:pt x="1288" y="322"/>
                </a:lnTo>
                <a:lnTo>
                  <a:pt x="1264" y="308"/>
                </a:lnTo>
                <a:lnTo>
                  <a:pt x="1240" y="296"/>
                </a:lnTo>
                <a:lnTo>
                  <a:pt x="1216" y="284"/>
                </a:lnTo>
                <a:lnTo>
                  <a:pt x="1190" y="274"/>
                </a:lnTo>
                <a:lnTo>
                  <a:pt x="1162" y="264"/>
                </a:lnTo>
                <a:lnTo>
                  <a:pt x="1134" y="256"/>
                </a:lnTo>
                <a:lnTo>
                  <a:pt x="1104" y="250"/>
                </a:lnTo>
                <a:lnTo>
                  <a:pt x="1074" y="244"/>
                </a:lnTo>
                <a:lnTo>
                  <a:pt x="1044" y="240"/>
                </a:lnTo>
                <a:lnTo>
                  <a:pt x="1012" y="236"/>
                </a:lnTo>
                <a:lnTo>
                  <a:pt x="978" y="234"/>
                </a:lnTo>
                <a:lnTo>
                  <a:pt x="944" y="234"/>
                </a:lnTo>
                <a:lnTo>
                  <a:pt x="944" y="234"/>
                </a:lnTo>
                <a:lnTo>
                  <a:pt x="906" y="236"/>
                </a:lnTo>
                <a:lnTo>
                  <a:pt x="868" y="238"/>
                </a:lnTo>
                <a:lnTo>
                  <a:pt x="832" y="242"/>
                </a:lnTo>
                <a:lnTo>
                  <a:pt x="796" y="248"/>
                </a:lnTo>
                <a:lnTo>
                  <a:pt x="760" y="256"/>
                </a:lnTo>
                <a:lnTo>
                  <a:pt x="728" y="266"/>
                </a:lnTo>
                <a:lnTo>
                  <a:pt x="694" y="276"/>
                </a:lnTo>
                <a:lnTo>
                  <a:pt x="662" y="288"/>
                </a:lnTo>
                <a:lnTo>
                  <a:pt x="632" y="302"/>
                </a:lnTo>
                <a:lnTo>
                  <a:pt x="602" y="316"/>
                </a:lnTo>
                <a:lnTo>
                  <a:pt x="574" y="334"/>
                </a:lnTo>
                <a:lnTo>
                  <a:pt x="548" y="350"/>
                </a:lnTo>
                <a:lnTo>
                  <a:pt x="522" y="370"/>
                </a:lnTo>
                <a:lnTo>
                  <a:pt x="496" y="390"/>
                </a:lnTo>
                <a:lnTo>
                  <a:pt x="472" y="410"/>
                </a:lnTo>
                <a:lnTo>
                  <a:pt x="450" y="432"/>
                </a:lnTo>
                <a:lnTo>
                  <a:pt x="428" y="456"/>
                </a:lnTo>
                <a:lnTo>
                  <a:pt x="408" y="480"/>
                </a:lnTo>
                <a:lnTo>
                  <a:pt x="390" y="506"/>
                </a:lnTo>
                <a:lnTo>
                  <a:pt x="372" y="532"/>
                </a:lnTo>
                <a:lnTo>
                  <a:pt x="356" y="558"/>
                </a:lnTo>
                <a:lnTo>
                  <a:pt x="342" y="586"/>
                </a:lnTo>
                <a:lnTo>
                  <a:pt x="328" y="614"/>
                </a:lnTo>
                <a:lnTo>
                  <a:pt x="316" y="642"/>
                </a:lnTo>
                <a:lnTo>
                  <a:pt x="304" y="672"/>
                </a:lnTo>
                <a:lnTo>
                  <a:pt x="294" y="702"/>
                </a:lnTo>
                <a:lnTo>
                  <a:pt x="286" y="732"/>
                </a:lnTo>
                <a:lnTo>
                  <a:pt x="280" y="764"/>
                </a:lnTo>
                <a:lnTo>
                  <a:pt x="274" y="796"/>
                </a:lnTo>
                <a:lnTo>
                  <a:pt x="272" y="828"/>
                </a:lnTo>
                <a:lnTo>
                  <a:pt x="268" y="860"/>
                </a:lnTo>
                <a:lnTo>
                  <a:pt x="268" y="892"/>
                </a:lnTo>
                <a:lnTo>
                  <a:pt x="268" y="892"/>
                </a:lnTo>
                <a:lnTo>
                  <a:pt x="270" y="936"/>
                </a:lnTo>
                <a:lnTo>
                  <a:pt x="274" y="976"/>
                </a:lnTo>
                <a:lnTo>
                  <a:pt x="282" y="1012"/>
                </a:lnTo>
                <a:lnTo>
                  <a:pt x="292" y="1046"/>
                </a:lnTo>
                <a:lnTo>
                  <a:pt x="306" y="1078"/>
                </a:lnTo>
                <a:lnTo>
                  <a:pt x="322" y="1108"/>
                </a:lnTo>
                <a:lnTo>
                  <a:pt x="338" y="1136"/>
                </a:lnTo>
                <a:lnTo>
                  <a:pt x="358" y="1162"/>
                </a:lnTo>
                <a:lnTo>
                  <a:pt x="358" y="1162"/>
                </a:lnTo>
                <a:lnTo>
                  <a:pt x="374" y="1182"/>
                </a:lnTo>
                <a:lnTo>
                  <a:pt x="378" y="1190"/>
                </a:lnTo>
                <a:lnTo>
                  <a:pt x="382" y="1198"/>
                </a:lnTo>
                <a:lnTo>
                  <a:pt x="382" y="1206"/>
                </a:lnTo>
                <a:lnTo>
                  <a:pt x="382" y="1216"/>
                </a:lnTo>
                <a:lnTo>
                  <a:pt x="378" y="1238"/>
                </a:lnTo>
                <a:lnTo>
                  <a:pt x="378" y="1238"/>
                </a:lnTo>
                <a:lnTo>
                  <a:pt x="350" y="1348"/>
                </a:lnTo>
                <a:lnTo>
                  <a:pt x="350" y="1348"/>
                </a:lnTo>
                <a:lnTo>
                  <a:pt x="346" y="1360"/>
                </a:lnTo>
                <a:lnTo>
                  <a:pt x="340" y="1370"/>
                </a:lnTo>
                <a:lnTo>
                  <a:pt x="332" y="1378"/>
                </a:lnTo>
                <a:lnTo>
                  <a:pt x="324" y="1384"/>
                </a:lnTo>
                <a:lnTo>
                  <a:pt x="314" y="1386"/>
                </a:lnTo>
                <a:lnTo>
                  <a:pt x="304" y="1388"/>
                </a:lnTo>
                <a:lnTo>
                  <a:pt x="294" y="1386"/>
                </a:lnTo>
                <a:lnTo>
                  <a:pt x="282" y="1382"/>
                </a:lnTo>
                <a:lnTo>
                  <a:pt x="282" y="1382"/>
                </a:lnTo>
                <a:lnTo>
                  <a:pt x="246" y="1366"/>
                </a:lnTo>
                <a:lnTo>
                  <a:pt x="214" y="1348"/>
                </a:lnTo>
                <a:lnTo>
                  <a:pt x="184" y="1326"/>
                </a:lnTo>
                <a:lnTo>
                  <a:pt x="156" y="1300"/>
                </a:lnTo>
                <a:lnTo>
                  <a:pt x="132" y="1274"/>
                </a:lnTo>
                <a:lnTo>
                  <a:pt x="108" y="1244"/>
                </a:lnTo>
                <a:lnTo>
                  <a:pt x="88" y="1212"/>
                </a:lnTo>
                <a:lnTo>
                  <a:pt x="70" y="1180"/>
                </a:lnTo>
                <a:lnTo>
                  <a:pt x="52" y="1144"/>
                </a:lnTo>
                <a:lnTo>
                  <a:pt x="38" y="1106"/>
                </a:lnTo>
                <a:lnTo>
                  <a:pt x="26" y="1068"/>
                </a:lnTo>
                <a:lnTo>
                  <a:pt x="18" y="1028"/>
                </a:lnTo>
                <a:lnTo>
                  <a:pt x="10" y="988"/>
                </a:lnTo>
                <a:lnTo>
                  <a:pt x="4" y="944"/>
                </a:lnTo>
                <a:lnTo>
                  <a:pt x="2" y="902"/>
                </a:lnTo>
                <a:lnTo>
                  <a:pt x="0" y="858"/>
                </a:lnTo>
                <a:lnTo>
                  <a:pt x="0" y="858"/>
                </a:lnTo>
                <a:lnTo>
                  <a:pt x="2" y="820"/>
                </a:lnTo>
                <a:lnTo>
                  <a:pt x="4" y="784"/>
                </a:lnTo>
                <a:lnTo>
                  <a:pt x="10" y="746"/>
                </a:lnTo>
                <a:lnTo>
                  <a:pt x="16" y="708"/>
                </a:lnTo>
                <a:lnTo>
                  <a:pt x="24" y="672"/>
                </a:lnTo>
                <a:lnTo>
                  <a:pt x="36" y="634"/>
                </a:lnTo>
                <a:lnTo>
                  <a:pt x="48" y="596"/>
                </a:lnTo>
                <a:lnTo>
                  <a:pt x="62" y="560"/>
                </a:lnTo>
                <a:lnTo>
                  <a:pt x="78" y="522"/>
                </a:lnTo>
                <a:lnTo>
                  <a:pt x="96" y="486"/>
                </a:lnTo>
                <a:lnTo>
                  <a:pt x="116" y="450"/>
                </a:lnTo>
                <a:lnTo>
                  <a:pt x="138" y="414"/>
                </a:lnTo>
                <a:lnTo>
                  <a:pt x="162" y="380"/>
                </a:lnTo>
                <a:lnTo>
                  <a:pt x="188" y="346"/>
                </a:lnTo>
                <a:lnTo>
                  <a:pt x="216" y="314"/>
                </a:lnTo>
                <a:lnTo>
                  <a:pt x="246" y="282"/>
                </a:lnTo>
                <a:lnTo>
                  <a:pt x="278" y="252"/>
                </a:lnTo>
                <a:lnTo>
                  <a:pt x="312" y="222"/>
                </a:lnTo>
                <a:lnTo>
                  <a:pt x="348" y="194"/>
                </a:lnTo>
                <a:lnTo>
                  <a:pt x="384" y="168"/>
                </a:lnTo>
                <a:lnTo>
                  <a:pt x="424" y="144"/>
                </a:lnTo>
                <a:lnTo>
                  <a:pt x="466" y="120"/>
                </a:lnTo>
                <a:lnTo>
                  <a:pt x="508" y="98"/>
                </a:lnTo>
                <a:lnTo>
                  <a:pt x="554" y="78"/>
                </a:lnTo>
                <a:lnTo>
                  <a:pt x="600" y="62"/>
                </a:lnTo>
                <a:lnTo>
                  <a:pt x="650" y="46"/>
                </a:lnTo>
                <a:lnTo>
                  <a:pt x="700" y="32"/>
                </a:lnTo>
                <a:lnTo>
                  <a:pt x="752" y="20"/>
                </a:lnTo>
                <a:lnTo>
                  <a:pt x="808" y="12"/>
                </a:lnTo>
                <a:lnTo>
                  <a:pt x="864" y="4"/>
                </a:lnTo>
                <a:lnTo>
                  <a:pt x="922" y="2"/>
                </a:lnTo>
                <a:lnTo>
                  <a:pt x="982" y="0"/>
                </a:lnTo>
                <a:lnTo>
                  <a:pt x="982" y="0"/>
                </a:lnTo>
                <a:lnTo>
                  <a:pt x="1030" y="0"/>
                </a:lnTo>
                <a:lnTo>
                  <a:pt x="1078" y="4"/>
                </a:lnTo>
                <a:lnTo>
                  <a:pt x="1124" y="10"/>
                </a:lnTo>
                <a:lnTo>
                  <a:pt x="1170" y="16"/>
                </a:lnTo>
                <a:lnTo>
                  <a:pt x="1214" y="26"/>
                </a:lnTo>
                <a:lnTo>
                  <a:pt x="1258" y="38"/>
                </a:lnTo>
                <a:lnTo>
                  <a:pt x="1298" y="50"/>
                </a:lnTo>
                <a:lnTo>
                  <a:pt x="1340" y="66"/>
                </a:lnTo>
                <a:lnTo>
                  <a:pt x="1378" y="82"/>
                </a:lnTo>
                <a:lnTo>
                  <a:pt x="1416" y="100"/>
                </a:lnTo>
                <a:lnTo>
                  <a:pt x="1452" y="120"/>
                </a:lnTo>
                <a:lnTo>
                  <a:pt x="1488" y="142"/>
                </a:lnTo>
                <a:lnTo>
                  <a:pt x="1522" y="164"/>
                </a:lnTo>
                <a:lnTo>
                  <a:pt x="1554" y="188"/>
                </a:lnTo>
                <a:lnTo>
                  <a:pt x="1584" y="214"/>
                </a:lnTo>
                <a:lnTo>
                  <a:pt x="1614" y="240"/>
                </a:lnTo>
                <a:lnTo>
                  <a:pt x="1642" y="268"/>
                </a:lnTo>
                <a:lnTo>
                  <a:pt x="1668" y="298"/>
                </a:lnTo>
                <a:lnTo>
                  <a:pt x="1692" y="328"/>
                </a:lnTo>
                <a:lnTo>
                  <a:pt x="1714" y="358"/>
                </a:lnTo>
                <a:lnTo>
                  <a:pt x="1736" y="390"/>
                </a:lnTo>
                <a:lnTo>
                  <a:pt x="1756" y="424"/>
                </a:lnTo>
                <a:lnTo>
                  <a:pt x="1774" y="458"/>
                </a:lnTo>
                <a:lnTo>
                  <a:pt x="1790" y="492"/>
                </a:lnTo>
                <a:lnTo>
                  <a:pt x="1804" y="526"/>
                </a:lnTo>
                <a:lnTo>
                  <a:pt x="1816" y="562"/>
                </a:lnTo>
                <a:lnTo>
                  <a:pt x="1828" y="598"/>
                </a:lnTo>
                <a:lnTo>
                  <a:pt x="1836" y="636"/>
                </a:lnTo>
                <a:lnTo>
                  <a:pt x="1842" y="674"/>
                </a:lnTo>
                <a:lnTo>
                  <a:pt x="1848" y="710"/>
                </a:lnTo>
                <a:lnTo>
                  <a:pt x="1850" y="748"/>
                </a:lnTo>
                <a:lnTo>
                  <a:pt x="1852" y="786"/>
                </a:lnTo>
                <a:lnTo>
                  <a:pt x="1852" y="7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5423925" y="2328587"/>
            <a:ext cx="6144683" cy="674012"/>
          </a:xfrm>
        </p:spPr>
        <p:txBody>
          <a:bodyPr anchor="ctr">
            <a:noAutofit/>
          </a:bodyPr>
          <a:lstStyle>
            <a:lvl1pPr marL="0" indent="0" algn="l">
              <a:buNone/>
              <a:defRPr sz="3733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Insert your text here</a:t>
            </a:r>
          </a:p>
        </p:txBody>
      </p:sp>
      <p:sp>
        <p:nvSpPr>
          <p:cNvPr id="5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5423925" y="3278728"/>
            <a:ext cx="6144683" cy="2671392"/>
          </a:xfr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Lorem ipsum dolor sit amet, consectetur adipisicing elit, sed do eiusmod tempor incididunt ut labore et dolore magna aliqua.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A3B7AE-67D6-4754-9758-F0B24C952F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73705"/>
            <a:ext cx="4528552" cy="358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5077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Freeform 12"/>
          <p:cNvSpPr>
            <a:spLocks/>
          </p:cNvSpPr>
          <p:nvPr userDrawn="1"/>
        </p:nvSpPr>
        <p:spPr bwMode="auto">
          <a:xfrm>
            <a:off x="0" y="5869518"/>
            <a:ext cx="12192000" cy="988484"/>
          </a:xfrm>
          <a:custGeom>
            <a:avLst/>
            <a:gdLst>
              <a:gd name="T0" fmla="*/ 11520 w 11520"/>
              <a:gd name="T1" fmla="*/ 0 h 933"/>
              <a:gd name="T2" fmla="*/ 0 w 11520"/>
              <a:gd name="T3" fmla="*/ 507 h 933"/>
              <a:gd name="T4" fmla="*/ 0 w 11520"/>
              <a:gd name="T5" fmla="*/ 933 h 933"/>
              <a:gd name="T6" fmla="*/ 11520 w 11520"/>
              <a:gd name="T7" fmla="*/ 933 h 933"/>
              <a:gd name="T8" fmla="*/ 11520 w 11520"/>
              <a:gd name="T9" fmla="*/ 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0" h="933">
                <a:moveTo>
                  <a:pt x="11520" y="0"/>
                </a:moveTo>
                <a:lnTo>
                  <a:pt x="0" y="507"/>
                </a:lnTo>
                <a:lnTo>
                  <a:pt x="0" y="933"/>
                </a:lnTo>
                <a:lnTo>
                  <a:pt x="11520" y="933"/>
                </a:lnTo>
                <a:lnTo>
                  <a:pt x="115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4234" y="6407151"/>
            <a:ext cx="6351" cy="450851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238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623392" y="1892829"/>
            <a:ext cx="10945216" cy="3976688"/>
          </a:xfrm>
        </p:spPr>
        <p:txBody>
          <a:bodyPr anchor="t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93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892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0F557F-930B-68E4-19E1-9AA73F23C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90200E-27D2-BAC9-72E1-D37F63098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A432B5-0680-38B3-5968-1D510584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1FA64C-838E-E90B-E884-BDE57F67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FE7FAA-F91F-C1ED-B4FE-44A52B0C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8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0EE86E-22B5-BE1B-2549-E30D0768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1CD78A-7EA0-EA4C-3D60-920FF19BA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B6DE10-917B-ABA6-A844-C927D4566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8CEB6A-DA7B-2C8E-618A-0EC920964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98D469-2108-748F-CA5C-AFB54F78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342C1D4-50C7-78C5-CBAF-EF7176E1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460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5CB1A1-2BF4-AB7C-2D4E-CE847FD39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0C2101-B116-8754-36BD-660AF8C41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ABCEB6-FD3A-4B99-405D-454A3FF631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6B3B2FF-E0B8-63AF-E67F-E1F2E28FA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AF219F7-0A6B-7605-F624-1B9434EC27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3AD05AF-E89F-23CD-D38C-5E28991CB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23C7A9-0E53-F724-DB5A-A74C565D9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9F772F-C3F3-EA4B-0DBA-A48E173D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7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116A6-EE7C-7253-CD33-7287A3C1D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AA2103-1C36-3BC3-F192-8AB77A55C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C0929D-2BE7-4072-39A5-7B7B4DC70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80D60B5-C581-4668-19D0-07C30AC82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003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744793D-F3F9-FC23-EAD2-F94EE3EB6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EAD837-B8E2-946C-9A1D-B087FB387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F50FE93-2810-BE6B-21CE-13FEA45F6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772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BD4E6-3F2A-B12E-4153-3E5237D2E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14F79F-920D-263F-7984-D1C8A2D73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0B27A36-0D76-5437-600E-4CE6DFC7B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A1DE94-FC84-4782-DCEF-B16541481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62A4081-0FB7-DDAF-2F6F-685B43BD9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CEC144-E2D1-D523-A1D7-926DF9F7F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81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D55D4-3412-F360-4C5B-2F2E557DF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BA010F2-5488-AD1B-CE5C-31114249F5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53CEC9-274A-9181-BD3E-3BE74A9E0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65F75-19BF-54D3-779A-80FA1065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FE90D7-0949-4361-5BFA-6C68A7F93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C43511-AC6D-9D56-5250-F1BE305A8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33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BBE0BA-7810-1505-2B9C-641A78C0C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A1C6AE-AC1C-BA24-00A4-9556161B4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7A6042-B95E-2968-8DB4-A8616FC014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BFE7E-A4C5-4B14-94EA-9D0E8C24F75D}" type="datetimeFigureOut">
              <a:rPr lang="ru-RU" smtClean="0"/>
              <a:t>20.08.2022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5D3909-3842-B659-FA01-B73F552875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C6B545-CE1B-EA87-296F-B07F719FF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9E96A-0BAC-41A7-AC35-C3569F528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7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F5F900-E712-4555-94C6-B0683B8E4E19}" type="datetimeFigureOut">
              <a:rPr lang="ru-RU"/>
              <a:pPr>
                <a:defRPr/>
              </a:pPr>
              <a:t>20.08.2022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72FBBD-C8C7-459C-BD8D-5C4AE573F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79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FF30096-E2FA-4C53-8FFA-C198FACBBC3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2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</p:sldLayoutIdLst>
  <p:txStyles>
    <p:titleStyle>
      <a:lvl1pPr algn="ctr" defTabSz="1219170" rtl="0" eaLnBrk="1" latinLnBrk="0" hangingPunct="1">
        <a:spcBef>
          <a:spcPct val="0"/>
        </a:spcBef>
        <a:buNone/>
        <a:defRPr sz="5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2276436/to-be-spotlight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846875/to-be-answer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10" Type="http://schemas.openxmlformats.org/officeDocument/2006/relationships/image" Target="../media/image32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3088204/numbers-10-20-anagra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-20 song">
            <a:hlinkClick r:id="" action="ppaction://media"/>
            <a:extLst>
              <a:ext uri="{FF2B5EF4-FFF2-40B4-BE49-F238E27FC236}">
                <a16:creationId xmlns:a16="http://schemas.microsoft.com/office/drawing/2014/main" id="{98D9C60F-E0A8-5497-B5B1-924BFC55CF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7712" y="239383"/>
            <a:ext cx="11349487" cy="638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3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3A0F837-20EE-8119-B0C6-983600C4B848}"/>
              </a:ext>
            </a:extLst>
          </p:cNvPr>
          <p:cNvSpPr txBox="1"/>
          <p:nvPr/>
        </p:nvSpPr>
        <p:spPr>
          <a:xfrm>
            <a:off x="5624051" y="130712"/>
            <a:ext cx="6213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Personal Pronouns</a:t>
            </a:r>
            <a:endParaRPr lang="ru-RU" sz="7200" dirty="0">
              <a:solidFill>
                <a:srgbClr val="7030A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DD9F73-71CC-A392-0DD6-8E26E7256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17" y="130712"/>
            <a:ext cx="5224531" cy="36951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31A499-7BF2-79AC-08F0-B1E09C9FD397}"/>
              </a:ext>
            </a:extLst>
          </p:cNvPr>
          <p:cNvSpPr txBox="1"/>
          <p:nvPr/>
        </p:nvSpPr>
        <p:spPr>
          <a:xfrm>
            <a:off x="5309418" y="1143434"/>
            <a:ext cx="6843252" cy="476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1. Linda  …    4. Sue &amp; I  …</a:t>
            </a:r>
          </a:p>
          <a:p>
            <a:pPr>
              <a:lnSpc>
                <a:spcPct val="300000"/>
              </a:lnSpc>
            </a:pPr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2. Mark  …     5. Ben &amp; you  …</a:t>
            </a:r>
          </a:p>
          <a:p>
            <a:pPr>
              <a:lnSpc>
                <a:spcPct val="300000"/>
              </a:lnSpc>
            </a:pPr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3. Tom &amp; Lyn  …      6. book  …</a:t>
            </a:r>
            <a:endParaRPr lang="ru-RU" sz="3600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6785B4-C7B3-F46B-0DB9-F662923E4774}"/>
              </a:ext>
            </a:extLst>
          </p:cNvPr>
          <p:cNvSpPr txBox="1"/>
          <p:nvPr/>
        </p:nvSpPr>
        <p:spPr>
          <a:xfrm>
            <a:off x="7167717" y="1868129"/>
            <a:ext cx="987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she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B48486-53A8-0731-F475-B88D64E958EE}"/>
              </a:ext>
            </a:extLst>
          </p:cNvPr>
          <p:cNvSpPr txBox="1"/>
          <p:nvPr/>
        </p:nvSpPr>
        <p:spPr>
          <a:xfrm>
            <a:off x="7148279" y="3502695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he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265EF5-CF61-06E1-A791-9C21FD7D59C2}"/>
              </a:ext>
            </a:extLst>
          </p:cNvPr>
          <p:cNvSpPr txBox="1"/>
          <p:nvPr/>
        </p:nvSpPr>
        <p:spPr>
          <a:xfrm>
            <a:off x="8283535" y="5144682"/>
            <a:ext cx="1139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they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E5BC4E-4713-7DD8-6D20-A23DCE5EC69D}"/>
              </a:ext>
            </a:extLst>
          </p:cNvPr>
          <p:cNvSpPr txBox="1"/>
          <p:nvPr/>
        </p:nvSpPr>
        <p:spPr>
          <a:xfrm>
            <a:off x="10422194" y="1860299"/>
            <a:ext cx="827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we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2A9B12-30FB-323D-0587-20F89B9ECBF0}"/>
              </a:ext>
            </a:extLst>
          </p:cNvPr>
          <p:cNvSpPr txBox="1"/>
          <p:nvPr/>
        </p:nvSpPr>
        <p:spPr>
          <a:xfrm>
            <a:off x="11002297" y="3459762"/>
            <a:ext cx="986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you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35074C-4CE4-B46A-B8AF-679B1B29FB08}"/>
              </a:ext>
            </a:extLst>
          </p:cNvPr>
          <p:cNvSpPr txBox="1"/>
          <p:nvPr/>
        </p:nvSpPr>
        <p:spPr>
          <a:xfrm>
            <a:off x="11364832" y="5118815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it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1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1503A0-D940-B468-1298-B0B3054F7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74" y="275302"/>
            <a:ext cx="2111478" cy="2111478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A0F837-20EE-8119-B0C6-983600C4B848}"/>
              </a:ext>
            </a:extLst>
          </p:cNvPr>
          <p:cNvSpPr txBox="1"/>
          <p:nvPr/>
        </p:nvSpPr>
        <p:spPr>
          <a:xfrm>
            <a:off x="3077496" y="130712"/>
            <a:ext cx="8327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The verb TO BE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60CB7F-01F9-B1CB-F7D9-1912EA169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725" y="777043"/>
            <a:ext cx="9657463" cy="5432323"/>
          </a:xfrm>
          <a:prstGeom prst="rect">
            <a:avLst/>
          </a:prstGeom>
          <a:effectLst>
            <a:softEdge rad="381000"/>
          </a:effectLst>
        </p:spPr>
      </p:pic>
    </p:spTree>
    <p:extLst>
      <p:ext uri="{BB962C8B-B14F-4D97-AF65-F5344CB8AC3E}">
        <p14:creationId xmlns:p14="http://schemas.microsoft.com/office/powerpoint/2010/main" val="1558125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1C9E486-B2AE-6BD6-EE32-330ED07BB016}"/>
              </a:ext>
            </a:extLst>
          </p:cNvPr>
          <p:cNvSpPr txBox="1"/>
          <p:nvPr/>
        </p:nvSpPr>
        <p:spPr>
          <a:xfrm>
            <a:off x="3637934" y="132734"/>
            <a:ext cx="72365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Complete the sentences.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6F4C52-668D-46A9-BF44-8D7440606DE0}"/>
              </a:ext>
            </a:extLst>
          </p:cNvPr>
          <p:cNvSpPr txBox="1"/>
          <p:nvPr/>
        </p:nvSpPr>
        <p:spPr>
          <a:xfrm>
            <a:off x="356418" y="130211"/>
            <a:ext cx="31438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Ex. 7b p.29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E79FDD-B2F5-A4BC-1B0A-80276E525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676" y="1335208"/>
            <a:ext cx="10936459" cy="46231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80EDDB-C64E-A9E8-5168-EDF4C768CAAC}"/>
              </a:ext>
            </a:extLst>
          </p:cNvPr>
          <p:cNvSpPr txBox="1"/>
          <p:nvPr/>
        </p:nvSpPr>
        <p:spPr>
          <a:xfrm>
            <a:off x="4611328" y="1335208"/>
            <a:ext cx="9930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36D26A-BD12-4593-A22C-6FDC614E796A}"/>
              </a:ext>
            </a:extLst>
          </p:cNvPr>
          <p:cNvSpPr txBox="1"/>
          <p:nvPr/>
        </p:nvSpPr>
        <p:spPr>
          <a:xfrm>
            <a:off x="3372464" y="2210278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am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40B23A-3AFA-8FC2-5A54-53EE9B68674F}"/>
              </a:ext>
            </a:extLst>
          </p:cNvPr>
          <p:cNvSpPr txBox="1"/>
          <p:nvPr/>
        </p:nvSpPr>
        <p:spPr>
          <a:xfrm>
            <a:off x="4055805" y="3044279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B67CAC-0ECD-D5AF-3C01-4E5996B9D0E9}"/>
              </a:ext>
            </a:extLst>
          </p:cNvPr>
          <p:cNvSpPr txBox="1"/>
          <p:nvPr/>
        </p:nvSpPr>
        <p:spPr>
          <a:xfrm>
            <a:off x="3500283" y="3893779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2E7A92-96E5-AE0A-21F5-5D6FB29C5D2C}"/>
              </a:ext>
            </a:extLst>
          </p:cNvPr>
          <p:cNvSpPr txBox="1"/>
          <p:nvPr/>
        </p:nvSpPr>
        <p:spPr>
          <a:xfrm>
            <a:off x="3908321" y="4711532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89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32B09E-A93E-F41C-3B87-6EF62C22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58" y="1276817"/>
            <a:ext cx="11731083" cy="50738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C9E486-B2AE-6BD6-EE32-330ED07BB016}"/>
              </a:ext>
            </a:extLst>
          </p:cNvPr>
          <p:cNvSpPr txBox="1"/>
          <p:nvPr/>
        </p:nvSpPr>
        <p:spPr>
          <a:xfrm>
            <a:off x="3637934" y="132734"/>
            <a:ext cx="72365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Complete the questions.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6F4C52-668D-46A9-BF44-8D7440606DE0}"/>
              </a:ext>
            </a:extLst>
          </p:cNvPr>
          <p:cNvSpPr txBox="1"/>
          <p:nvPr/>
        </p:nvSpPr>
        <p:spPr>
          <a:xfrm>
            <a:off x="356418" y="130211"/>
            <a:ext cx="31438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Ex. 8 p.29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80EDDB-C64E-A9E8-5168-EDF4C768CAAC}"/>
              </a:ext>
            </a:extLst>
          </p:cNvPr>
          <p:cNvSpPr txBox="1"/>
          <p:nvPr/>
        </p:nvSpPr>
        <p:spPr>
          <a:xfrm>
            <a:off x="1946787" y="1358632"/>
            <a:ext cx="1425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36D26A-BD12-4593-A22C-6FDC614E796A}"/>
              </a:ext>
            </a:extLst>
          </p:cNvPr>
          <p:cNvSpPr txBox="1"/>
          <p:nvPr/>
        </p:nvSpPr>
        <p:spPr>
          <a:xfrm>
            <a:off x="1928350" y="2117994"/>
            <a:ext cx="1425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40B23A-3AFA-8FC2-5A54-53EE9B68674F}"/>
              </a:ext>
            </a:extLst>
          </p:cNvPr>
          <p:cNvSpPr txBox="1"/>
          <p:nvPr/>
        </p:nvSpPr>
        <p:spPr>
          <a:xfrm>
            <a:off x="1928350" y="2877356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B67CAC-0ECD-D5AF-3C01-4E5996B9D0E9}"/>
              </a:ext>
            </a:extLst>
          </p:cNvPr>
          <p:cNvSpPr txBox="1"/>
          <p:nvPr/>
        </p:nvSpPr>
        <p:spPr>
          <a:xfrm>
            <a:off x="1946787" y="3585845"/>
            <a:ext cx="1425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2E7A92-96E5-AE0A-21F5-5D6FB29C5D2C}"/>
              </a:ext>
            </a:extLst>
          </p:cNvPr>
          <p:cNvSpPr txBox="1"/>
          <p:nvPr/>
        </p:nvSpPr>
        <p:spPr>
          <a:xfrm>
            <a:off x="2483872" y="4335128"/>
            <a:ext cx="37202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we are not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F6F74A-892C-C878-874D-947E99652A51}"/>
              </a:ext>
            </a:extLst>
          </p:cNvPr>
          <p:cNvSpPr txBox="1"/>
          <p:nvPr/>
        </p:nvSpPr>
        <p:spPr>
          <a:xfrm>
            <a:off x="8377084" y="1358632"/>
            <a:ext cx="29791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they are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5D1BB2-375E-3781-74A3-E9D80CE7CBDB}"/>
              </a:ext>
            </a:extLst>
          </p:cNvPr>
          <p:cNvSpPr txBox="1"/>
          <p:nvPr/>
        </p:nvSpPr>
        <p:spPr>
          <a:xfrm>
            <a:off x="8440994" y="2117993"/>
            <a:ext cx="2551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 am not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1FFD5E-E6A9-271C-374D-2F39CAEB5B1F}"/>
              </a:ext>
            </a:extLst>
          </p:cNvPr>
          <p:cNvSpPr txBox="1"/>
          <p:nvPr/>
        </p:nvSpPr>
        <p:spPr>
          <a:xfrm>
            <a:off x="7025149" y="2877354"/>
            <a:ext cx="2551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it is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5064D-7F72-4678-18F3-A8533D3E6C44}"/>
              </a:ext>
            </a:extLst>
          </p:cNvPr>
          <p:cNvSpPr txBox="1"/>
          <p:nvPr/>
        </p:nvSpPr>
        <p:spPr>
          <a:xfrm>
            <a:off x="2085665" y="5114647"/>
            <a:ext cx="1111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Is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58E52A-122E-BE00-6C5C-7637A826BAF8}"/>
              </a:ext>
            </a:extLst>
          </p:cNvPr>
          <p:cNvSpPr txBox="1"/>
          <p:nvPr/>
        </p:nvSpPr>
        <p:spPr>
          <a:xfrm>
            <a:off x="6946490" y="5104569"/>
            <a:ext cx="2551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he is not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8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B72E4A-0173-4EE4-1DD4-160D77B8D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70" y="1358632"/>
            <a:ext cx="11977930" cy="445029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C9E486-B2AE-6BD6-EE32-330ED07BB016}"/>
              </a:ext>
            </a:extLst>
          </p:cNvPr>
          <p:cNvSpPr txBox="1"/>
          <p:nvPr/>
        </p:nvSpPr>
        <p:spPr>
          <a:xfrm>
            <a:off x="3637934" y="132734"/>
            <a:ext cx="72365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Write the questions.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6F4C52-668D-46A9-BF44-8D7440606DE0}"/>
              </a:ext>
            </a:extLst>
          </p:cNvPr>
          <p:cNvSpPr txBox="1"/>
          <p:nvPr/>
        </p:nvSpPr>
        <p:spPr>
          <a:xfrm>
            <a:off x="356418" y="130211"/>
            <a:ext cx="31438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Ex. 10 p.29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F6F74A-892C-C878-874D-947E99652A51}"/>
              </a:ext>
            </a:extLst>
          </p:cNvPr>
          <p:cNvSpPr txBox="1"/>
          <p:nvPr/>
        </p:nvSpPr>
        <p:spPr>
          <a:xfrm>
            <a:off x="1627458" y="2107913"/>
            <a:ext cx="4575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Is it a rubber</a:t>
            </a:r>
            <a:r>
              <a:rPr lang="ru-RU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5D1BB2-375E-3781-74A3-E9D80CE7CBDB}"/>
              </a:ext>
            </a:extLst>
          </p:cNvPr>
          <p:cNvSpPr txBox="1"/>
          <p:nvPr/>
        </p:nvSpPr>
        <p:spPr>
          <a:xfrm>
            <a:off x="1627239" y="2877354"/>
            <a:ext cx="5078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 you twelve</a:t>
            </a:r>
            <a:r>
              <a:rPr lang="ru-RU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1FFD5E-E6A9-271C-374D-2F39CAEB5B1F}"/>
              </a:ext>
            </a:extLst>
          </p:cNvPr>
          <p:cNvSpPr txBox="1"/>
          <p:nvPr/>
        </p:nvSpPr>
        <p:spPr>
          <a:xfrm>
            <a:off x="1478075" y="3718531"/>
            <a:ext cx="48743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 they pencils</a:t>
            </a:r>
            <a:r>
              <a:rPr lang="ru-RU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E82A01-011E-EC86-DE72-04DF85BC11FE}"/>
              </a:ext>
            </a:extLst>
          </p:cNvPr>
          <p:cNvSpPr txBox="1"/>
          <p:nvPr/>
        </p:nvSpPr>
        <p:spPr>
          <a:xfrm>
            <a:off x="1478075" y="4559708"/>
            <a:ext cx="48743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Are </a:t>
            </a:r>
            <a:r>
              <a:rPr lang="en-US" sz="440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you in year seven</a:t>
            </a:r>
            <a:r>
              <a:rPr lang="ru-RU" sz="4400" noProof="0" dirty="0">
                <a:solidFill>
                  <a:srgbClr val="7030A0"/>
                </a:solidFill>
                <a:latin typeface="Arial Rounded MT Bold" panose="020F0704030504030204" pitchFamily="34" charset="0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F1046A7-B41F-0795-E29B-C51A43C48FF3}"/>
              </a:ext>
            </a:extLst>
          </p:cNvPr>
          <p:cNvSpPr/>
          <p:nvPr/>
        </p:nvSpPr>
        <p:spPr>
          <a:xfrm>
            <a:off x="9379974" y="2369574"/>
            <a:ext cx="2379407" cy="619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2">
                    <a:lumMod val="25000"/>
                  </a:schemeClr>
                </a:solidFill>
              </a:rPr>
              <a:t>a rubber.</a:t>
            </a:r>
            <a:endParaRPr lang="ru-RU" sz="4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5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40268B-02BE-2740-E1F2-9DF06AA79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255" y="4177294"/>
            <a:ext cx="3500109" cy="26250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E26DF1-0A66-8018-F3A5-506632E7D1AB}"/>
              </a:ext>
            </a:extLst>
          </p:cNvPr>
          <p:cNvSpPr txBox="1"/>
          <p:nvPr/>
        </p:nvSpPr>
        <p:spPr>
          <a:xfrm>
            <a:off x="0" y="296196"/>
            <a:ext cx="12296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VERB TO BE quiz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AECCC1-9309-9608-E01B-4FDDC09D187A}"/>
              </a:ext>
            </a:extLst>
          </p:cNvPr>
          <p:cNvSpPr txBox="1"/>
          <p:nvPr/>
        </p:nvSpPr>
        <p:spPr>
          <a:xfrm>
            <a:off x="1397479" y="1314290"/>
            <a:ext cx="1008595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hlinkClick r:id="rId3"/>
              </a:rPr>
              <a:t>https://wordwall.net/resource/22276436/to-be-spotlight</a:t>
            </a:r>
            <a:endParaRPr lang="en-GB" sz="2800" dirty="0">
              <a:solidFill>
                <a:prstClr val="black"/>
              </a:solidFill>
            </a:endParaRPr>
          </a:p>
          <a:p>
            <a:endParaRPr lang="en-GB" sz="280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https://wordwall.net/resource/846875/to-be-answers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384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0BAB55C-4374-4672-82EF-2D7187144435}"/>
              </a:ext>
            </a:extLst>
          </p:cNvPr>
          <p:cNvSpPr/>
          <p:nvPr/>
        </p:nvSpPr>
        <p:spPr>
          <a:xfrm>
            <a:off x="3647769" y="102029"/>
            <a:ext cx="4945626" cy="8222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Homework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494EB6-EE96-FFBB-EF18-E3EB28B3E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52" y="4660491"/>
            <a:ext cx="2621273" cy="189336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64060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7BFC8EE-B3E9-4250-AB4E-D969C9E92854}"/>
              </a:ext>
            </a:extLst>
          </p:cNvPr>
          <p:cNvSpPr/>
          <p:nvPr/>
        </p:nvSpPr>
        <p:spPr>
          <a:xfrm>
            <a:off x="3785421" y="790287"/>
            <a:ext cx="5417572" cy="8222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Now I know …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0BB6802-4B7B-4172-BA86-8C1A48D05267}"/>
              </a:ext>
            </a:extLst>
          </p:cNvPr>
          <p:cNvSpPr/>
          <p:nvPr/>
        </p:nvSpPr>
        <p:spPr>
          <a:xfrm>
            <a:off x="3785420" y="2314287"/>
            <a:ext cx="5417573" cy="8222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Now I can …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DEC2D53-F412-4F8D-A66A-02222F9DC024}"/>
              </a:ext>
            </a:extLst>
          </p:cNvPr>
          <p:cNvSpPr/>
          <p:nvPr/>
        </p:nvSpPr>
        <p:spPr>
          <a:xfrm>
            <a:off x="3785420" y="3838287"/>
            <a:ext cx="5417574" cy="8222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It was difficult …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731555-9F51-F184-3F16-0272AF232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52" y="4660491"/>
            <a:ext cx="2621273" cy="189336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72576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6">
            <a:extLst>
              <a:ext uri="{FF2B5EF4-FFF2-40B4-BE49-F238E27FC236}">
                <a16:creationId xmlns:a16="http://schemas.microsoft.com/office/drawing/2014/main" id="{9A8B8B0F-9A44-4AAF-B017-9ADA177B32D7}"/>
              </a:ext>
            </a:extLst>
          </p:cNvPr>
          <p:cNvSpPr txBox="1">
            <a:spLocks/>
          </p:cNvSpPr>
          <p:nvPr/>
        </p:nvSpPr>
        <p:spPr>
          <a:xfrm>
            <a:off x="2639616" y="164637"/>
            <a:ext cx="7584843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200" kern="120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r>
              <a:rPr lang="en-US" sz="5600" dirty="0">
                <a:solidFill>
                  <a:srgbClr val="494C4F"/>
                </a:solidFill>
                <a:latin typeface="Arial Rounded MT Bold" panose="020F0704030504030204" pitchFamily="34" charset="0"/>
              </a:rPr>
              <a:t>How are you feeling</a:t>
            </a:r>
            <a:r>
              <a:rPr lang="ru-RU" sz="5600" dirty="0">
                <a:solidFill>
                  <a:srgbClr val="494C4F"/>
                </a:solidFill>
                <a:latin typeface="Arial Rounded MT Bold" panose="020F0704030504030204" pitchFamily="34" charset="0"/>
              </a:rPr>
              <a:t>?</a:t>
            </a:r>
            <a:endParaRPr lang="ru-RU" sz="5600" dirty="0">
              <a:solidFill>
                <a:srgbClr val="494C4F"/>
              </a:solidFill>
              <a:latin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0F8A3F-DA44-4953-A837-76E4DAFF4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36" y="1013537"/>
            <a:ext cx="2908083" cy="24196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564F94-16F2-4785-99B5-DCF5F61B4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019" y="1363965"/>
            <a:ext cx="2660539" cy="23498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F78D37-1CB0-4538-9C5D-6CB7BBBFCA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008" y="1643023"/>
            <a:ext cx="1918411" cy="22047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E256A1-BA97-4B1F-A239-905731563A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786" y="1559101"/>
            <a:ext cx="2101901" cy="22859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1E3FA7-BB08-4DA6-B268-92698F3021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4346" y="3514912"/>
            <a:ext cx="2101901" cy="229895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C61256-B489-41F4-A57F-EC753AF60A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3638" y="3590946"/>
            <a:ext cx="2210340" cy="24029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3CF103-68BD-49C6-891D-9CB6EF2CF7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989" y="3429001"/>
            <a:ext cx="2210340" cy="256442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0F4E59-6977-4514-8DCB-74ADCE60EC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3813" y="3664852"/>
            <a:ext cx="2243763" cy="22047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50F522-F03B-4E8F-AF58-277810D124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7467" y="3770113"/>
            <a:ext cx="2101901" cy="219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8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4B7AD2-B9FC-F4C1-920F-6D7A9FE97D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477" y="388520"/>
            <a:ext cx="11779045" cy="6080960"/>
          </a:xfrm>
          <a:prstGeom prst="rect">
            <a:avLst/>
          </a:prstGeom>
        </p:spPr>
      </p:pic>
      <p:pic>
        <p:nvPicPr>
          <p:cNvPr id="5" name="03 (38) Ex. 1, p. 28">
            <a:hlinkClick r:id="" action="ppaction://media"/>
            <a:extLst>
              <a:ext uri="{FF2B5EF4-FFF2-40B4-BE49-F238E27FC236}">
                <a16:creationId xmlns:a16="http://schemas.microsoft.com/office/drawing/2014/main" id="{52065D60-A70E-7756-29FB-E8A0CCE2A5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8662" y="56866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B4AA37-EA25-7BD8-2325-CF9F97503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17" y="444909"/>
            <a:ext cx="6857059" cy="5968182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EA77D-36D5-C277-5A4D-454E0990B563}"/>
              </a:ext>
            </a:extLst>
          </p:cNvPr>
          <p:cNvSpPr txBox="1"/>
          <p:nvPr/>
        </p:nvSpPr>
        <p:spPr>
          <a:xfrm>
            <a:off x="7480061" y="396811"/>
            <a:ext cx="4142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How old is Ann</a:t>
            </a:r>
            <a:r>
              <a:rPr lang="ru-RU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?</a:t>
            </a:r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4FA5D-A87F-6B98-A2C8-E2DA7EF94694}"/>
              </a:ext>
            </a:extLst>
          </p:cNvPr>
          <p:cNvSpPr txBox="1"/>
          <p:nvPr/>
        </p:nvSpPr>
        <p:spPr>
          <a:xfrm>
            <a:off x="7480061" y="1144063"/>
            <a:ext cx="4367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She’s seventeen.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167B4C-DE08-C2CF-BA2E-3B77C55D9E79}"/>
              </a:ext>
            </a:extLst>
          </p:cNvPr>
          <p:cNvSpPr txBox="1"/>
          <p:nvPr/>
        </p:nvSpPr>
        <p:spPr>
          <a:xfrm>
            <a:off x="7592334" y="2491082"/>
            <a:ext cx="41520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How old is Bob</a:t>
            </a:r>
            <a:r>
              <a:rPr lang="ru-RU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?</a:t>
            </a:r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7FEF11-C4CF-A264-5D75-3CC419EBD47E}"/>
              </a:ext>
            </a:extLst>
          </p:cNvPr>
          <p:cNvSpPr txBox="1"/>
          <p:nvPr/>
        </p:nvSpPr>
        <p:spPr>
          <a:xfrm>
            <a:off x="7627996" y="3287495"/>
            <a:ext cx="214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He is …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248785-A299-B50A-FF1B-7394ACCF89A1}"/>
              </a:ext>
            </a:extLst>
          </p:cNvPr>
          <p:cNvSpPr txBox="1"/>
          <p:nvPr/>
        </p:nvSpPr>
        <p:spPr>
          <a:xfrm>
            <a:off x="7716486" y="5104477"/>
            <a:ext cx="4302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How old are you</a:t>
            </a:r>
            <a:r>
              <a:rPr lang="ru-RU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?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FEF130-3D3C-2E9C-6282-22B33D07D452}"/>
              </a:ext>
            </a:extLst>
          </p:cNvPr>
          <p:cNvSpPr txBox="1"/>
          <p:nvPr/>
        </p:nvSpPr>
        <p:spPr>
          <a:xfrm>
            <a:off x="7716486" y="5814858"/>
            <a:ext cx="184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- I’ m …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3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BFFE4F-D823-B803-D921-6EC841717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400" y="1353735"/>
            <a:ext cx="8135531" cy="510745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6E43FDC-9E80-DA15-D56F-9D9FECDF5DE9}"/>
              </a:ext>
            </a:extLst>
          </p:cNvPr>
          <p:cNvSpPr/>
          <p:nvPr/>
        </p:nvSpPr>
        <p:spPr>
          <a:xfrm>
            <a:off x="500331" y="301925"/>
            <a:ext cx="6590581" cy="139747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</a:t>
            </a:r>
            <a:r>
              <a:rPr lang="en-US" sz="80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b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First day</a:t>
            </a: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13687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16E576-3BAA-48FD-2A50-F6F6083EB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7402" y="3582896"/>
            <a:ext cx="2354826" cy="23548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A2A2B6-605D-6A1D-7500-1647A4C83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474" y="184527"/>
            <a:ext cx="2263435" cy="22634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BF54A2-9381-D4A4-49B0-161BB6D2FA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259" y="184527"/>
            <a:ext cx="5383269" cy="648894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0189DE-1E52-7A0D-51DA-2B623774BF75}"/>
              </a:ext>
            </a:extLst>
          </p:cNvPr>
          <p:cNvSpPr/>
          <p:nvPr/>
        </p:nvSpPr>
        <p:spPr>
          <a:xfrm>
            <a:off x="6687280" y="2267942"/>
            <a:ext cx="1080120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science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96C5875-D334-1561-4F3A-07DB1FD3BC4A}"/>
              </a:ext>
            </a:extLst>
          </p:cNvPr>
          <p:cNvSpPr/>
          <p:nvPr/>
        </p:nvSpPr>
        <p:spPr>
          <a:xfrm>
            <a:off x="9138121" y="3088886"/>
            <a:ext cx="2939761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to be new to the school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0D0D5C-80FF-CD77-B115-55566E6F16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4152" y="1230757"/>
            <a:ext cx="3442808" cy="192313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8195E3B-8B20-15D3-C1DC-A59555D4E0E8}"/>
              </a:ext>
            </a:extLst>
          </p:cNvPr>
          <p:cNvSpPr/>
          <p:nvPr/>
        </p:nvSpPr>
        <p:spPr>
          <a:xfrm>
            <a:off x="10472699" y="5937722"/>
            <a:ext cx="1272041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together</a:t>
            </a: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5B6751C-B5CC-07B0-D207-D212CE4D4F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2652" y="3309741"/>
            <a:ext cx="2627981" cy="262798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27D6453-62C8-0CCA-A9C9-98953F0DA76D}"/>
              </a:ext>
            </a:extLst>
          </p:cNvPr>
          <p:cNvSpPr/>
          <p:nvPr/>
        </p:nvSpPr>
        <p:spPr>
          <a:xfrm>
            <a:off x="7401421" y="5757702"/>
            <a:ext cx="1272041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strange</a:t>
            </a:r>
            <a:endParaRPr lang="ru-RU" dirty="0"/>
          </a:p>
        </p:txBody>
      </p:sp>
      <p:pic>
        <p:nvPicPr>
          <p:cNvPr id="14" name="04 (39) Ex. 4a, p. 28">
            <a:hlinkClick r:id="" action="ppaction://media"/>
            <a:extLst>
              <a:ext uri="{FF2B5EF4-FFF2-40B4-BE49-F238E27FC236}">
                <a16:creationId xmlns:a16="http://schemas.microsoft.com/office/drawing/2014/main" id="{D393EBEA-1A7E-C0D4-C2D1-D454EBACBB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19771" y="5921642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1F1F38F-D940-63C3-644E-D7A4768FD3C2}"/>
              </a:ext>
            </a:extLst>
          </p:cNvPr>
          <p:cNvSpPr txBox="1"/>
          <p:nvPr/>
        </p:nvSpPr>
        <p:spPr>
          <a:xfrm>
            <a:off x="9520028" y="61311"/>
            <a:ext cx="2521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Ex.4a p.28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935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46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382BFF-E38B-6D12-EF37-D0DA8B4D6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59" y="184527"/>
            <a:ext cx="5383269" cy="64889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001C4A-057C-4789-BC49-7422237E4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160" y="1297855"/>
            <a:ext cx="6042691" cy="3420391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BF36CA-868E-9E7F-F1A9-2E1274446481}"/>
              </a:ext>
            </a:extLst>
          </p:cNvPr>
          <p:cNvSpPr txBox="1"/>
          <p:nvPr/>
        </p:nvSpPr>
        <p:spPr>
          <a:xfrm>
            <a:off x="11012129" y="2192594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F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3FBC71-3FBC-0030-3DD0-FBAFA6CBAAB1}"/>
              </a:ext>
            </a:extLst>
          </p:cNvPr>
          <p:cNvSpPr txBox="1"/>
          <p:nvPr/>
        </p:nvSpPr>
        <p:spPr>
          <a:xfrm>
            <a:off x="11012129" y="260554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F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D79852-FE57-EB41-17A0-A5A979C5C128}"/>
              </a:ext>
            </a:extLst>
          </p:cNvPr>
          <p:cNvSpPr txBox="1"/>
          <p:nvPr/>
        </p:nvSpPr>
        <p:spPr>
          <a:xfrm>
            <a:off x="11021961" y="3008050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B736E7-9259-FE9B-FE16-AF4EAC11D5B7}"/>
              </a:ext>
            </a:extLst>
          </p:cNvPr>
          <p:cNvSpPr txBox="1"/>
          <p:nvPr/>
        </p:nvSpPr>
        <p:spPr>
          <a:xfrm>
            <a:off x="11051458" y="3706277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F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5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40268B-02BE-2740-E1F2-9DF06AA79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255" y="4177294"/>
            <a:ext cx="3500109" cy="26250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E26DF1-0A66-8018-F3A5-506632E7D1AB}"/>
              </a:ext>
            </a:extLst>
          </p:cNvPr>
          <p:cNvSpPr txBox="1"/>
          <p:nvPr/>
        </p:nvSpPr>
        <p:spPr>
          <a:xfrm>
            <a:off x="0" y="296196"/>
            <a:ext cx="12296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NUMBERS quiz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AECCC1-9309-9608-E01B-4FDDC09D187A}"/>
              </a:ext>
            </a:extLst>
          </p:cNvPr>
          <p:cNvSpPr txBox="1"/>
          <p:nvPr/>
        </p:nvSpPr>
        <p:spPr>
          <a:xfrm>
            <a:off x="1933995" y="1314290"/>
            <a:ext cx="954944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>
                <a:hlinkClick r:id="rId3"/>
              </a:rPr>
              <a:t>https://wordwall.net/resource/23088204/numbers-10-20-anagram</a:t>
            </a:r>
            <a:endParaRPr lang="en-GB" sz="280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0434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reeze dance">
            <a:hlinkClick r:id="" action="ppaction://media"/>
            <a:extLst>
              <a:ext uri="{FF2B5EF4-FFF2-40B4-BE49-F238E27FC236}">
                <a16:creationId xmlns:a16="http://schemas.microsoft.com/office/drawing/2014/main" id="{75DAD812-564C-D255-D0F6-EE8A914B1A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6928" y="161397"/>
            <a:ext cx="11618144" cy="653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33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1503A0-D940-B468-1298-B0B3054F7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74" y="275302"/>
            <a:ext cx="2111478" cy="2111478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A0F837-20EE-8119-B0C6-983600C4B848}"/>
              </a:ext>
            </a:extLst>
          </p:cNvPr>
          <p:cNvSpPr txBox="1"/>
          <p:nvPr/>
        </p:nvSpPr>
        <p:spPr>
          <a:xfrm>
            <a:off x="3077496" y="130712"/>
            <a:ext cx="8327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Personal Pronouns</a:t>
            </a:r>
            <a:endParaRPr lang="ru-RU" sz="7200" dirty="0">
              <a:solidFill>
                <a:srgbClr val="7030A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DD9F73-71CC-A392-0DD6-8E26E7256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827" y="686308"/>
            <a:ext cx="8541275" cy="60409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713237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985">
  <a:themeElements>
    <a:clrScheme name="Custom 14">
      <a:dk1>
        <a:srgbClr val="494C4F"/>
      </a:dk1>
      <a:lt1>
        <a:srgbClr val="FFFFFF"/>
      </a:lt1>
      <a:dk2>
        <a:srgbClr val="494C4F"/>
      </a:dk2>
      <a:lt2>
        <a:srgbClr val="F2F3F8"/>
      </a:lt2>
      <a:accent1>
        <a:srgbClr val="ED5463"/>
      </a:accent1>
      <a:accent2>
        <a:srgbClr val="FB6E52"/>
      </a:accent2>
      <a:accent3>
        <a:srgbClr val="FFCE54"/>
      </a:accent3>
      <a:accent4>
        <a:srgbClr val="A1D469"/>
      </a:accent4>
      <a:accent5>
        <a:srgbClr val="49CFAE"/>
      </a:accent5>
      <a:accent6>
        <a:srgbClr val="4FC1E9"/>
      </a:accent6>
      <a:hlink>
        <a:srgbClr val="4FC1E9"/>
      </a:hlink>
      <a:folHlink>
        <a:srgbClr val="49CF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3944013F-AAB5-4503-929C-EEEC375A7AA0}" vid="{B76DF0E0-4171-4E0A-9C23-06E0EE049F76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230</Words>
  <Application>Microsoft Office PowerPoint</Application>
  <PresentationFormat>Широкоэкранный</PresentationFormat>
  <Paragraphs>67</Paragraphs>
  <Slides>18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Rounded MT Bold</vt:lpstr>
      <vt:lpstr>Calibri</vt:lpstr>
      <vt:lpstr>Calibri Light</vt:lpstr>
      <vt:lpstr>Тема Office</vt:lpstr>
      <vt:lpstr>2_Тема Office</vt:lpstr>
      <vt:lpstr>1985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English Teacher</dc:creator>
  <cp:lastModifiedBy>English Teacher</cp:lastModifiedBy>
  <cp:revision>9</cp:revision>
  <dcterms:created xsi:type="dcterms:W3CDTF">2022-08-18T07:44:30Z</dcterms:created>
  <dcterms:modified xsi:type="dcterms:W3CDTF">2022-08-19T23:58:12Z</dcterms:modified>
</cp:coreProperties>
</file>