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467" r:id="rId3"/>
    <p:sldId id="257" r:id="rId4"/>
    <p:sldId id="261" r:id="rId5"/>
    <p:sldId id="463" r:id="rId6"/>
    <p:sldId id="468" r:id="rId7"/>
    <p:sldId id="469" r:id="rId8"/>
    <p:sldId id="470" r:id="rId9"/>
    <p:sldId id="471" r:id="rId10"/>
    <p:sldId id="473" r:id="rId11"/>
    <p:sldId id="474" r:id="rId12"/>
    <p:sldId id="475" r:id="rId13"/>
    <p:sldId id="476" r:id="rId14"/>
    <p:sldId id="477" r:id="rId15"/>
    <p:sldId id="478" r:id="rId16"/>
    <p:sldId id="479" r:id="rId17"/>
    <p:sldId id="480" r:id="rId18"/>
    <p:sldId id="472" r:id="rId19"/>
    <p:sldId id="265" r:id="rId20"/>
    <p:sldId id="263" r:id="rId21"/>
    <p:sldId id="295" r:id="rId22"/>
    <p:sldId id="28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8DA"/>
    <a:srgbClr val="AC0C99"/>
    <a:srgbClr val="FFCC00"/>
    <a:srgbClr val="0066FF"/>
    <a:srgbClr val="16D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289EE-9095-4EDD-B6E2-286AA38FED5C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0FD1B-1535-46DE-BB96-EA4FDFF776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018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44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54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085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932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285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947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38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686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12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759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754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87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A9A6-A7C6-4281-A39F-5DC6615D86C6}" type="datetimeFigureOut">
              <a:rPr lang="ru-RU" smtClean="0"/>
              <a:t>20.06.2020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0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F5672C-2CAA-4023-B880-6C1D80B11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3" b="97598" l="5200" r="94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4400" y="0"/>
            <a:ext cx="7162800" cy="477042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41C4D05-95B7-433F-86BB-F9BD681ADB5D}"/>
              </a:ext>
            </a:extLst>
          </p:cNvPr>
          <p:cNvSpPr/>
          <p:nvPr/>
        </p:nvSpPr>
        <p:spPr>
          <a:xfrm>
            <a:off x="228600" y="4648200"/>
            <a:ext cx="85619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 blue bluebird blinks.</a:t>
            </a:r>
            <a:endParaRPr lang="ru-RU" sz="5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tongue-twisters-bluebluebird_0">
            <a:hlinkClick r:id="" action="ppaction://media"/>
            <a:extLst>
              <a:ext uri="{FF2B5EF4-FFF2-40B4-BE49-F238E27FC236}">
                <a16:creationId xmlns:a16="http://schemas.microsoft.com/office/drawing/2014/main" id="{5E823C2F-2F28-4FF5-858A-A59D9C3F78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5800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49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675BBB-EE6B-4A84-9284-6ACAC3E4F377}"/>
              </a:ext>
            </a:extLst>
          </p:cNvPr>
          <p:cNvSpPr/>
          <p:nvPr/>
        </p:nvSpPr>
        <p:spPr>
          <a:xfrm>
            <a:off x="5371018" y="152400"/>
            <a:ext cx="2161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Riddles 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442FE6-A218-4AF4-A5ED-6A407B803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152400"/>
            <a:ext cx="2679144" cy="324126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6E37D2-F10B-408C-B9D0-DAED0600F3ED}"/>
              </a:ext>
            </a:extLst>
          </p:cNvPr>
          <p:cNvSpPr/>
          <p:nvPr/>
        </p:nvSpPr>
        <p:spPr>
          <a:xfrm>
            <a:off x="422787" y="1841212"/>
            <a:ext cx="5989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open doors with these.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6A1F4FB-F1F5-4BEA-9858-19505CD36243}"/>
              </a:ext>
            </a:extLst>
          </p:cNvPr>
          <p:cNvSpPr/>
          <p:nvPr/>
        </p:nvSpPr>
        <p:spPr>
          <a:xfrm>
            <a:off x="412955" y="4724400"/>
            <a:ext cx="67714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go very fast on these.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9BB1CC-761D-4E4F-809D-020F4D4DC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070" y="231482"/>
            <a:ext cx="3804234" cy="380423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D39226-C5F4-4A52-9B7D-BCA0C771B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46" y="3810000"/>
            <a:ext cx="2792210" cy="27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7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675BBB-EE6B-4A84-9284-6ACAC3E4F377}"/>
              </a:ext>
            </a:extLst>
          </p:cNvPr>
          <p:cNvSpPr/>
          <p:nvPr/>
        </p:nvSpPr>
        <p:spPr>
          <a:xfrm>
            <a:off x="5371018" y="152400"/>
            <a:ext cx="2161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Riddles 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442FE6-A218-4AF4-A5ED-6A407B803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152400"/>
            <a:ext cx="2679144" cy="324126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6E37D2-F10B-408C-B9D0-DAED0600F3ED}"/>
              </a:ext>
            </a:extLst>
          </p:cNvPr>
          <p:cNvSpPr/>
          <p:nvPr/>
        </p:nvSpPr>
        <p:spPr>
          <a:xfrm>
            <a:off x="422787" y="1841212"/>
            <a:ext cx="67297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wear these on your hands.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6A1F4FB-F1F5-4BEA-9858-19505CD36243}"/>
              </a:ext>
            </a:extLst>
          </p:cNvPr>
          <p:cNvSpPr/>
          <p:nvPr/>
        </p:nvSpPr>
        <p:spPr>
          <a:xfrm>
            <a:off x="412955" y="4724400"/>
            <a:ext cx="63738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play music with this.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215F97-E3CA-4604-A006-9C63B071F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602" y="974557"/>
            <a:ext cx="2456901" cy="24569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FDC773-B3A8-4558-85C3-17AAD1A12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5329" y="3375799"/>
            <a:ext cx="3773751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6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ABC798-A791-40C3-A7AE-4EEB8A85A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0" y="4157043"/>
            <a:ext cx="2682472" cy="26763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5DE021-B4CF-4965-A065-30AC12210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0" y="3886200"/>
            <a:ext cx="2682472" cy="267637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675BBB-EE6B-4A84-9284-6ACAC3E4F377}"/>
              </a:ext>
            </a:extLst>
          </p:cNvPr>
          <p:cNvSpPr/>
          <p:nvPr/>
        </p:nvSpPr>
        <p:spPr>
          <a:xfrm>
            <a:off x="5371018" y="152400"/>
            <a:ext cx="2161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Riddles 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442FE6-A218-4AF4-A5ED-6A407B803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152400"/>
            <a:ext cx="2679144" cy="324126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6E37D2-F10B-408C-B9D0-DAED0600F3ED}"/>
              </a:ext>
            </a:extLst>
          </p:cNvPr>
          <p:cNvSpPr/>
          <p:nvPr/>
        </p:nvSpPr>
        <p:spPr>
          <a:xfrm>
            <a:off x="422787" y="1841212"/>
            <a:ext cx="74286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brush your hair with this.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6A1F4FB-F1F5-4BEA-9858-19505CD36243}"/>
              </a:ext>
            </a:extLst>
          </p:cNvPr>
          <p:cNvSpPr/>
          <p:nvPr/>
        </p:nvSpPr>
        <p:spPr>
          <a:xfrm>
            <a:off x="412955" y="4724400"/>
            <a:ext cx="10190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listen to your </a:t>
            </a:r>
            <a:r>
              <a:rPr lang="en-US" sz="3200" b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favourite</a:t>
            </a:r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songs on these.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6533D2-78D8-412C-90AA-178E9F705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1018" y="1099249"/>
            <a:ext cx="2621524" cy="393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4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675BBB-EE6B-4A84-9284-6ACAC3E4F377}"/>
              </a:ext>
            </a:extLst>
          </p:cNvPr>
          <p:cNvSpPr/>
          <p:nvPr/>
        </p:nvSpPr>
        <p:spPr>
          <a:xfrm>
            <a:off x="5371018" y="152400"/>
            <a:ext cx="2161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Riddles 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442FE6-A218-4AF4-A5ED-6A407B803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152400"/>
            <a:ext cx="2679144" cy="324126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6E37D2-F10B-408C-B9D0-DAED0600F3ED}"/>
              </a:ext>
            </a:extLst>
          </p:cNvPr>
          <p:cNvSpPr/>
          <p:nvPr/>
        </p:nvSpPr>
        <p:spPr>
          <a:xfrm>
            <a:off x="422787" y="1841212"/>
            <a:ext cx="771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talk to your friend on this.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6A1F4FB-F1F5-4BEA-9858-19505CD36243}"/>
              </a:ext>
            </a:extLst>
          </p:cNvPr>
          <p:cNvSpPr/>
          <p:nvPr/>
        </p:nvSpPr>
        <p:spPr>
          <a:xfrm>
            <a:off x="412955" y="4724400"/>
            <a:ext cx="6683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take photos with this.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95EC1E-9AB7-44AC-9413-39F3CA4A4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8713" y="562658"/>
            <a:ext cx="3133616" cy="31336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918D4B-71AD-4272-A720-EC1138A265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3821622"/>
            <a:ext cx="2969009" cy="297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7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ids vocabulary - Body - parts of the body">
            <a:hlinkClick r:id="" action="ppaction://media"/>
            <a:extLst>
              <a:ext uri="{FF2B5EF4-FFF2-40B4-BE49-F238E27FC236}">
                <a16:creationId xmlns:a16="http://schemas.microsoft.com/office/drawing/2014/main" id="{387D971C-6220-4138-A36E-1F08AB2BFB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8667" y="190500"/>
            <a:ext cx="1151466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8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71458D-CAF1-43CA-9BEC-FF9DC10EB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9493283" cy="3276600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FC0105-A970-4402-AEEC-8D2C11E0E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4400" y="3551903"/>
            <a:ext cx="3493927" cy="3227441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5" name="Track08 - ex.4, p.13">
            <a:hlinkClick r:id="" action="ppaction://media"/>
            <a:extLst>
              <a:ext uri="{FF2B5EF4-FFF2-40B4-BE49-F238E27FC236}">
                <a16:creationId xmlns:a16="http://schemas.microsoft.com/office/drawing/2014/main" id="{44E16575-C047-4145-9C8D-E62BF10817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1200" y="533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4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58084A-CDF1-4034-81EE-A8CA0F936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21226"/>
            <a:ext cx="5105400" cy="5890847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B098AF-8B55-4B9D-BB4A-7F83F3EA7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767" y="228599"/>
            <a:ext cx="6832420" cy="5883473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ED33AF3-341B-41D8-9BB2-430A49179FB3}"/>
              </a:ext>
            </a:extLst>
          </p:cNvPr>
          <p:cNvSpPr/>
          <p:nvPr/>
        </p:nvSpPr>
        <p:spPr>
          <a:xfrm>
            <a:off x="6934200" y="1981200"/>
            <a:ext cx="426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BE7DED1-7C18-4F6C-A564-E15E8829C16E}"/>
              </a:ext>
            </a:extLst>
          </p:cNvPr>
          <p:cNvSpPr/>
          <p:nvPr/>
        </p:nvSpPr>
        <p:spPr>
          <a:xfrm>
            <a:off x="6797042" y="3149443"/>
            <a:ext cx="426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E946D04-32E1-476D-B344-5F1AD0BA76AD}"/>
              </a:ext>
            </a:extLst>
          </p:cNvPr>
          <p:cNvSpPr/>
          <p:nvPr/>
        </p:nvSpPr>
        <p:spPr>
          <a:xfrm>
            <a:off x="9525000" y="2542441"/>
            <a:ext cx="426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648E8DB-B03E-4231-8150-04A649141E95}"/>
              </a:ext>
            </a:extLst>
          </p:cNvPr>
          <p:cNvSpPr/>
          <p:nvPr/>
        </p:nvSpPr>
        <p:spPr>
          <a:xfrm>
            <a:off x="10064807" y="3142068"/>
            <a:ext cx="426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8108C92-D46F-4D75-A519-2E85BB7D9F1F}"/>
              </a:ext>
            </a:extLst>
          </p:cNvPr>
          <p:cNvSpPr/>
          <p:nvPr/>
        </p:nvSpPr>
        <p:spPr>
          <a:xfrm>
            <a:off x="6600540" y="2574396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FDADBF6-64C4-47A3-95C4-C57EE149926B}"/>
              </a:ext>
            </a:extLst>
          </p:cNvPr>
          <p:cNvSpPr/>
          <p:nvPr/>
        </p:nvSpPr>
        <p:spPr>
          <a:xfrm>
            <a:off x="6870274" y="3773651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1B0BA13-92EA-4209-BD37-0779984F1E85}"/>
              </a:ext>
            </a:extLst>
          </p:cNvPr>
          <p:cNvSpPr/>
          <p:nvPr/>
        </p:nvSpPr>
        <p:spPr>
          <a:xfrm>
            <a:off x="9623661" y="192806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1028718-5628-46EA-AC75-9C1C6176AF52}"/>
              </a:ext>
            </a:extLst>
          </p:cNvPr>
          <p:cNvSpPr/>
          <p:nvPr/>
        </p:nvSpPr>
        <p:spPr>
          <a:xfrm>
            <a:off x="9623661" y="3751528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5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F8DA90-21D7-464E-8B50-ABFD827EB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494" y="0"/>
            <a:ext cx="7829012" cy="5715000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F051B9-B9D1-42D1-8C7A-654ACA0DE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5791200"/>
            <a:ext cx="6933988" cy="832624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968333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User\Desktop\Семья2017\hello_html_m3acd0e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751" y="3282950"/>
            <a:ext cx="3931455" cy="357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Семья2017\solntse-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279"/>
            <a:ext cx="2097266" cy="209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E9A6323-D8E3-4CA8-B60B-542CD4CC79A2}"/>
              </a:ext>
            </a:extLst>
          </p:cNvPr>
          <p:cNvSpPr/>
          <p:nvPr/>
        </p:nvSpPr>
        <p:spPr>
          <a:xfrm rot="20948127">
            <a:off x="647983" y="708135"/>
            <a:ext cx="72729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Homework</a:t>
            </a:r>
            <a:endParaRPr lang="ru-RU" sz="6000" b="1" dirty="0">
              <a:ln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anose="030F0702030302020204" pitchFamily="66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030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4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0F973E0-3A13-4EE2-9651-862C9793CAC3}"/>
              </a:ext>
            </a:extLst>
          </p:cNvPr>
          <p:cNvSpPr/>
          <p:nvPr/>
        </p:nvSpPr>
        <p:spPr>
          <a:xfrm>
            <a:off x="3048000" y="1305342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en-US" altLang="ko-KR" sz="54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Arial Unicode MS"/>
                <a:cs typeface="Arial" pitchFamily="34" charset="0"/>
              </a:rPr>
              <a:t>Now I know ….</a:t>
            </a:r>
          </a:p>
          <a:p>
            <a:pPr lvl="0" algn="ctr">
              <a:defRPr/>
            </a:pPr>
            <a:endParaRPr lang="en-US" altLang="ko-KR" sz="54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Arial Unicode MS"/>
              <a:cs typeface="Arial" pitchFamily="34" charset="0"/>
            </a:endParaRPr>
          </a:p>
          <a:p>
            <a:pPr lvl="0" algn="ctr">
              <a:defRPr/>
            </a:pPr>
            <a:r>
              <a:rPr lang="en-US" altLang="ko-KR" sz="54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Arial Unicode MS"/>
                <a:cs typeface="Arial" pitchFamily="34" charset="0"/>
              </a:rPr>
              <a:t>Now I can …</a:t>
            </a:r>
          </a:p>
          <a:p>
            <a:pPr lvl="0" algn="ctr">
              <a:defRPr/>
            </a:pPr>
            <a:endParaRPr lang="en-US" altLang="ko-KR" sz="54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Arial Unicode MS"/>
              <a:cs typeface="Arial" pitchFamily="34" charset="0"/>
            </a:endParaRPr>
          </a:p>
          <a:p>
            <a:pPr lvl="0" algn="ctr">
              <a:defRPr/>
            </a:pPr>
            <a:r>
              <a:rPr lang="en-US" altLang="ko-KR" sz="54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Arial Unicode MS"/>
                <a:cs typeface="Arial" pitchFamily="34" charset="0"/>
              </a:rPr>
              <a:t>It’s difficult …</a:t>
            </a:r>
            <a:endParaRPr lang="ko-KR" altLang="en-US" sz="4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Arial Unicode M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845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1792738"/>
            <a:ext cx="6552728" cy="493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948127">
            <a:off x="646872" y="657081"/>
            <a:ext cx="8224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Family and Friends</a:t>
            </a:r>
            <a:r>
              <a:rPr lang="ru-RU" sz="6000" b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383158" y="4615733"/>
            <a:ext cx="304684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Module 1</a:t>
            </a:r>
          </a:p>
        </p:txBody>
      </p:sp>
    </p:spTree>
    <p:extLst>
      <p:ext uri="{BB962C8B-B14F-4D97-AF65-F5344CB8AC3E}">
        <p14:creationId xmlns:p14="http://schemas.microsoft.com/office/powerpoint/2010/main" val="311326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1752600" y="-3"/>
            <a:ext cx="7925568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54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Do you like our lesson</a:t>
            </a:r>
            <a:r>
              <a:rPr lang="ru-RU" sz="54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40143B4-3825-4B44-B745-8ED0BE889CB1}"/>
              </a:ext>
            </a:extLst>
          </p:cNvPr>
          <p:cNvSpPr txBox="1">
            <a:spLocks/>
          </p:cNvSpPr>
          <p:nvPr/>
        </p:nvSpPr>
        <p:spPr>
          <a:xfrm>
            <a:off x="0" y="595178"/>
            <a:ext cx="9166123" cy="296287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defRPr/>
            </a:pPr>
            <a:endParaRPr lang="en-US" sz="4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r" defTabSz="914377">
              <a:defRPr/>
            </a:pPr>
            <a:r>
              <a:rPr lang="en-US" sz="4400" b="1" dirty="0">
                <a:solidFill>
                  <a:srgbClr val="FF2549"/>
                </a:solidFill>
                <a:latin typeface="Comic Sans MS" panose="030F0702030302020204" pitchFamily="66" charset="0"/>
              </a:rPr>
              <a:t>great</a:t>
            </a:r>
          </a:p>
          <a:p>
            <a:pPr algn="r" defTabSz="914377"/>
            <a:r>
              <a:rPr lang="en-US" sz="4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like the lesson! It is</a:t>
            </a:r>
            <a:r>
              <a:rPr lang="ru-RU" sz="4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US" sz="4400" b="1" dirty="0">
                <a:solidFill>
                  <a:srgbClr val="FF2549"/>
                </a:solidFill>
                <a:latin typeface="Comic Sans MS" panose="030F0702030302020204" pitchFamily="66" charset="0"/>
              </a:rPr>
              <a:t>interesting</a:t>
            </a:r>
          </a:p>
          <a:p>
            <a:pPr algn="r" defTabSz="914377"/>
            <a:r>
              <a:rPr lang="en-US" sz="4400" b="1" dirty="0">
                <a:solidFill>
                  <a:srgbClr val="FF2549"/>
                </a:solidFill>
                <a:latin typeface="Comic Sans MS" panose="030F0702030302020204" pitchFamily="66" charset="0"/>
              </a:rPr>
              <a:t>funny</a:t>
            </a:r>
          </a:p>
          <a:p>
            <a:pPr algn="r" defTabSz="914377"/>
            <a:r>
              <a:rPr lang="en-US" sz="4400" b="1" dirty="0">
                <a:solidFill>
                  <a:srgbClr val="FF2549"/>
                </a:solidFill>
                <a:latin typeface="Comic Sans MS" panose="030F0702030302020204" pitchFamily="66" charset="0"/>
              </a:rPr>
              <a:t>super    </a:t>
            </a:r>
            <a:endParaRPr lang="ru-RU" sz="4400" b="1" dirty="0">
              <a:solidFill>
                <a:srgbClr val="FF2549"/>
              </a:solidFill>
              <a:latin typeface="Comic Sans MS" panose="030F0702030302020204" pitchFamily="66" charset="0"/>
            </a:endParaRPr>
          </a:p>
          <a:p>
            <a:pPr algn="r" defTabSz="914377">
              <a:defRPr/>
            </a:pPr>
            <a:endParaRPr lang="en-US" sz="4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B4F7AF08-6654-43B3-A985-70CD5146AF33}"/>
              </a:ext>
            </a:extLst>
          </p:cNvPr>
          <p:cNvSpPr txBox="1">
            <a:spLocks/>
          </p:cNvSpPr>
          <p:nvPr/>
        </p:nvSpPr>
        <p:spPr>
          <a:xfrm>
            <a:off x="2133600" y="3299949"/>
            <a:ext cx="9372600" cy="296287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defRPr/>
            </a:pPr>
            <a:endParaRPr lang="en-US" sz="41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r" defTabSz="914377">
              <a:defRPr/>
            </a:pPr>
            <a:r>
              <a:rPr lang="en-US" sz="4100" b="1" dirty="0">
                <a:solidFill>
                  <a:srgbClr val="0070C0"/>
                </a:solidFill>
                <a:latin typeface="Comic Sans MS" panose="030F0702030302020204" pitchFamily="66" charset="0"/>
              </a:rPr>
              <a:t>dull</a:t>
            </a:r>
          </a:p>
          <a:p>
            <a:pPr algn="r" defTabSz="914377"/>
            <a:r>
              <a:rPr lang="en-US" sz="41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I don’t like the lesson! It is </a:t>
            </a:r>
            <a:r>
              <a:rPr lang="en-US" sz="4100" b="1" dirty="0">
                <a:solidFill>
                  <a:srgbClr val="0070C0"/>
                </a:solidFill>
                <a:latin typeface="Comic Sans MS" panose="030F0702030302020204" pitchFamily="66" charset="0"/>
              </a:rPr>
              <a:t>boring</a:t>
            </a:r>
          </a:p>
          <a:p>
            <a:pPr algn="r" defTabSz="914377"/>
            <a:r>
              <a:rPr lang="en-US" sz="4100" b="1" dirty="0">
                <a:solidFill>
                  <a:srgbClr val="0070C0"/>
                </a:solidFill>
                <a:latin typeface="Comic Sans MS" panose="030F0702030302020204" pitchFamily="66" charset="0"/>
              </a:rPr>
              <a:t>difficult</a:t>
            </a:r>
            <a:endParaRPr lang="ru-RU" sz="41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r" defTabSz="914377">
              <a:defRPr/>
            </a:pPr>
            <a:endParaRPr lang="en-US" sz="41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CC6CC1-B190-4321-B46B-2D830006F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558051"/>
            <a:ext cx="1938234" cy="3083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2FD4ED3-FD02-478D-9641-A9C326907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1139" y="472265"/>
            <a:ext cx="1790132" cy="295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05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92815"/>
            <a:ext cx="5009839" cy="377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948127">
            <a:off x="957801" y="846244"/>
            <a:ext cx="77795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Thank you</a:t>
            </a:r>
            <a:r>
              <a:rPr lang="ru-RU" sz="7200" b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53977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coaching.by/wp-content/uploads/2009/10/1227119304_xfjt_2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91544" y="548680"/>
            <a:ext cx="7992888" cy="612068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Button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  <a:latin typeface="Comic Sans MS" pitchFamily="66" charset="0"/>
              </a:rPr>
              <a:t>One big happy family</a:t>
            </a:r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  <a:latin typeface="Comic Sans MS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4430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94335A5-6649-42D7-8D63-E3FCE2338A2D}"/>
              </a:ext>
            </a:extLst>
          </p:cNvPr>
          <p:cNvSpPr/>
          <p:nvPr/>
        </p:nvSpPr>
        <p:spPr>
          <a:xfrm>
            <a:off x="303128" y="531187"/>
            <a:ext cx="5445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does Kate look like</a:t>
            </a:r>
            <a:r>
              <a:rPr lang="ru-RU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?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F99A0C0-9424-4317-B556-388358EAA538}"/>
              </a:ext>
            </a:extLst>
          </p:cNvPr>
          <p:cNvSpPr/>
          <p:nvPr/>
        </p:nvSpPr>
        <p:spPr>
          <a:xfrm>
            <a:off x="303128" y="1295400"/>
            <a:ext cx="48782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She’s tall and slim and </a:t>
            </a:r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she’s got dark hair.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042B64-CB00-413F-9F39-3ADF51676480}"/>
              </a:ext>
            </a:extLst>
          </p:cNvPr>
          <p:cNvSpPr/>
          <p:nvPr/>
        </p:nvSpPr>
        <p:spPr>
          <a:xfrm>
            <a:off x="303128" y="2600609"/>
            <a:ext cx="3811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What’s she like</a:t>
            </a:r>
            <a:r>
              <a:rPr lang="ru-RU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?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3185E14-7177-4AD4-A367-C9C440290B77}"/>
              </a:ext>
            </a:extLst>
          </p:cNvPr>
          <p:cNvSpPr/>
          <p:nvPr/>
        </p:nvSpPr>
        <p:spPr>
          <a:xfrm>
            <a:off x="381000" y="3429000"/>
            <a:ext cx="4163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She’s very friendly.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777547-D96B-4337-94F8-C7D1180C67DE}"/>
              </a:ext>
            </a:extLst>
          </p:cNvPr>
          <p:cNvSpPr/>
          <p:nvPr/>
        </p:nvSpPr>
        <p:spPr>
          <a:xfrm>
            <a:off x="9753600" y="304800"/>
            <a:ext cx="1085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Kate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D1C1903-D7F2-45A2-9BF9-084BA9E4B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96400" y="990600"/>
            <a:ext cx="2592472" cy="53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8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83381C-AA68-49F1-87EE-14E2E1AFA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77" b="89813" l="0" r="9974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800" y="2229602"/>
            <a:ext cx="3318111" cy="497294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794C68-17AF-4219-9C87-7914910EEF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7596" y="3392129"/>
            <a:ext cx="2795004" cy="27622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CEDE07B-5629-422C-BDEF-356A6D5A39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55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654" y="293164"/>
            <a:ext cx="2677546" cy="26775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34E2DB2-A6BA-44CC-99EA-1C347A48AA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667" b="95500" l="5167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62615" y="-427565"/>
            <a:ext cx="3807542" cy="380754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1DE96CD-0C1E-49A2-B482-0112DEF287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42" b="100000" l="6000" r="96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69892" y="232846"/>
            <a:ext cx="2164307" cy="265344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A224F7C-F075-4351-A515-15AF5E68A3CD}"/>
              </a:ext>
            </a:extLst>
          </p:cNvPr>
          <p:cNvSpPr/>
          <p:nvPr/>
        </p:nvSpPr>
        <p:spPr>
          <a:xfrm>
            <a:off x="1314073" y="2984036"/>
            <a:ext cx="934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omic Sans MS" panose="030F0702030302020204" pitchFamily="66" charset="0"/>
              </a:rPr>
              <a:t>CDs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ABB4640-E65A-4BEC-83A6-DE6A5E6643BF}"/>
              </a:ext>
            </a:extLst>
          </p:cNvPr>
          <p:cNvSpPr/>
          <p:nvPr/>
        </p:nvSpPr>
        <p:spPr>
          <a:xfrm>
            <a:off x="5248527" y="2886286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watch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1F0D951-CE82-44A0-8CB7-06178F99B53F}"/>
              </a:ext>
            </a:extLst>
          </p:cNvPr>
          <p:cNvSpPr/>
          <p:nvPr/>
        </p:nvSpPr>
        <p:spPr>
          <a:xfrm>
            <a:off x="10058400" y="2831935"/>
            <a:ext cx="1063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keys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8F98009-D3BF-4CE4-8F45-312814103732}"/>
              </a:ext>
            </a:extLst>
          </p:cNvPr>
          <p:cNvSpPr/>
          <p:nvPr/>
        </p:nvSpPr>
        <p:spPr>
          <a:xfrm>
            <a:off x="3200400" y="6019800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hairbrush</a:t>
            </a:r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B47396E-50E8-4AA0-8903-3E4A8BF0E077}"/>
              </a:ext>
            </a:extLst>
          </p:cNvPr>
          <p:cNvSpPr/>
          <p:nvPr/>
        </p:nvSpPr>
        <p:spPr>
          <a:xfrm>
            <a:off x="9372600" y="5877599"/>
            <a:ext cx="26805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roller blades</a:t>
            </a:r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EE1D9D9-FEF3-4D3F-AC25-CB4D6050BA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55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2891" y="220793"/>
            <a:ext cx="2677546" cy="26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92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E2043E-5442-41F0-A688-4B5ACDE8B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67" r="9433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304800"/>
            <a:ext cx="2455606" cy="245560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E6CC80-C054-424E-B3DD-C6F6ED2DF1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875" r="9833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6648" y="199102"/>
            <a:ext cx="2878393" cy="287839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DE785B-0F3E-4698-8F1A-097ACF13EE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67" b="97111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6700" y="304800"/>
            <a:ext cx="2971800" cy="2971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C5F5B1-669D-494D-A97B-4E9C3C9296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60" b="95248" l="6100" r="97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19800" y="3358438"/>
            <a:ext cx="3779224" cy="34995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0CAC45-2AB9-468B-917E-CDE24D6155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267" b="98333" l="130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5783" y="3583735"/>
            <a:ext cx="3133053" cy="3133053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9D26BC9-BDEE-47A7-8F4F-208599736F23}"/>
              </a:ext>
            </a:extLst>
          </p:cNvPr>
          <p:cNvSpPr/>
          <p:nvPr/>
        </p:nvSpPr>
        <p:spPr>
          <a:xfrm>
            <a:off x="699568" y="2984212"/>
            <a:ext cx="1361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gloves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038C2B-9B71-419E-808F-0FC4AEBD7AD0}"/>
              </a:ext>
            </a:extLst>
          </p:cNvPr>
          <p:cNvSpPr/>
          <p:nvPr/>
        </p:nvSpPr>
        <p:spPr>
          <a:xfrm>
            <a:off x="4734730" y="2984212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helmet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4298C00-6BF2-4051-83BF-D4E0E9073932}"/>
              </a:ext>
            </a:extLst>
          </p:cNvPr>
          <p:cNvSpPr/>
          <p:nvPr/>
        </p:nvSpPr>
        <p:spPr>
          <a:xfrm>
            <a:off x="9677400" y="2920425"/>
            <a:ext cx="1596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camera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AE6195C-C0CF-412C-ACCC-FC21FDFDB1F8}"/>
              </a:ext>
            </a:extLst>
          </p:cNvPr>
          <p:cNvSpPr/>
          <p:nvPr/>
        </p:nvSpPr>
        <p:spPr>
          <a:xfrm>
            <a:off x="304800" y="6002838"/>
            <a:ext cx="2715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mobile phone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E166687-EDAA-4BE5-9900-D0F425C52E96}"/>
              </a:ext>
            </a:extLst>
          </p:cNvPr>
          <p:cNvSpPr/>
          <p:nvPr/>
        </p:nvSpPr>
        <p:spPr>
          <a:xfrm>
            <a:off x="8566167" y="6022503"/>
            <a:ext cx="1350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guitar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76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7DFD43-F812-418F-AEB7-6D406B091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81000"/>
            <a:ext cx="8133477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144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rack07 - ex.1, p.12">
            <a:hlinkClick r:id="" action="ppaction://media"/>
            <a:extLst>
              <a:ext uri="{FF2B5EF4-FFF2-40B4-BE49-F238E27FC236}">
                <a16:creationId xmlns:a16="http://schemas.microsoft.com/office/drawing/2014/main" id="{60C79200-B305-41ED-AF6C-903DA36191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7000" y="381000"/>
            <a:ext cx="609600" cy="609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E6ED1C-9922-4B2C-B0F3-1F42B54913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5166852"/>
            <a:ext cx="6299876" cy="14849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DC25A7-EDD4-4720-813C-EB3FACF77C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191429"/>
            <a:ext cx="7772400" cy="486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4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DA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675BBB-EE6B-4A84-9284-6ACAC3E4F377}"/>
              </a:ext>
            </a:extLst>
          </p:cNvPr>
          <p:cNvSpPr/>
          <p:nvPr/>
        </p:nvSpPr>
        <p:spPr>
          <a:xfrm>
            <a:off x="5371018" y="152400"/>
            <a:ext cx="2161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Riddles 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442FE6-A218-4AF4-A5ED-6A407B803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152400"/>
            <a:ext cx="2679144" cy="324126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6E37D2-F10B-408C-B9D0-DAED0600F3ED}"/>
              </a:ext>
            </a:extLst>
          </p:cNvPr>
          <p:cNvSpPr/>
          <p:nvPr/>
        </p:nvSpPr>
        <p:spPr>
          <a:xfrm>
            <a:off x="422787" y="1841212"/>
            <a:ext cx="6433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can tell the time with it.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6A1F4FB-F1F5-4BEA-9858-19505CD36243}"/>
              </a:ext>
            </a:extLst>
          </p:cNvPr>
          <p:cNvSpPr/>
          <p:nvPr/>
        </p:nvSpPr>
        <p:spPr>
          <a:xfrm>
            <a:off x="412955" y="4724400"/>
            <a:ext cx="58929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You put this on your head.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5101D0-F4DD-4EBD-AE60-CEB37F804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15558"/>
            <a:ext cx="2164268" cy="26519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6FA31E-BB4A-4846-B56D-D68965BE4D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3658478"/>
            <a:ext cx="2877561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03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6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187</Words>
  <Application>Microsoft Office PowerPoint</Application>
  <PresentationFormat>Широкоэкранный</PresentationFormat>
  <Paragraphs>61</Paragraphs>
  <Slides>21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Comic Sans MS</vt:lpstr>
      <vt:lpstr>Open Sans</vt:lpstr>
      <vt:lpstr>Roboto Slab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Do you like our lesson?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English Teacher</cp:lastModifiedBy>
  <cp:revision>65</cp:revision>
  <dcterms:created xsi:type="dcterms:W3CDTF">2017-05-08T06:48:59Z</dcterms:created>
  <dcterms:modified xsi:type="dcterms:W3CDTF">2020-06-20T09:29:06Z</dcterms:modified>
</cp:coreProperties>
</file>