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9" r:id="rId3"/>
    <p:sldId id="280" r:id="rId4"/>
    <p:sldId id="278" r:id="rId5"/>
    <p:sldId id="258" r:id="rId6"/>
    <p:sldId id="259" r:id="rId7"/>
    <p:sldId id="281" r:id="rId8"/>
    <p:sldId id="282" r:id="rId9"/>
    <p:sldId id="283" r:id="rId10"/>
    <p:sldId id="284" r:id="rId11"/>
    <p:sldId id="285" r:id="rId12"/>
    <p:sldId id="286" r:id="rId13"/>
    <p:sldId id="28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F543"/>
    <a:srgbClr val="3207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852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27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0523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767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893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251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517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5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53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638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007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011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569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791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685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566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C59AF-1146-4D52-ABAF-66571ADB568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F5670CB-AABA-4274-A3A3-D32A7DA8B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102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тихи про алфавит и буквы от А до 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017" y="2239618"/>
            <a:ext cx="3180522" cy="3450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822713" y="1378226"/>
            <a:ext cx="8242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Тема: </a:t>
            </a:r>
            <a:r>
              <a:rPr lang="ru-RU" sz="4000" b="1" dirty="0" smtClean="0">
                <a:solidFill>
                  <a:srgbClr val="002060"/>
                </a:solidFill>
              </a:rPr>
              <a:t>Звуки Ф, </a:t>
            </a:r>
            <a:r>
              <a:rPr lang="ru-RU" sz="4000" b="1" dirty="0" err="1" smtClean="0">
                <a:solidFill>
                  <a:srgbClr val="002060"/>
                </a:solidFill>
              </a:rPr>
              <a:t>Фь</a:t>
            </a:r>
            <a:r>
              <a:rPr lang="ru-RU" sz="4000" b="1" dirty="0" smtClean="0">
                <a:solidFill>
                  <a:srgbClr val="002060"/>
                </a:solidFill>
              </a:rPr>
              <a:t>. Буква Ф.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3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07768" y="4869160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/>
              <a:t>Ф</a:t>
            </a:r>
            <a:r>
              <a:rPr lang="ru-RU" sz="9600" b="1" dirty="0">
                <a:solidFill>
                  <a:srgbClr val="FF0000"/>
                </a:solidFill>
              </a:rPr>
              <a:t>О</a:t>
            </a:r>
            <a:r>
              <a:rPr lang="ru-RU" sz="9600" b="1" dirty="0"/>
              <a:t>-Т</a:t>
            </a:r>
            <a:r>
              <a:rPr lang="ru-RU" sz="9600" b="1" dirty="0">
                <a:solidFill>
                  <a:srgbClr val="FF0000"/>
                </a:solidFill>
              </a:rPr>
              <a:t>О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1700808"/>
            <a:ext cx="4283968" cy="26740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79776" y="764704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Прочитай и появиться картинка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8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07768" y="69269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Прочитай и появиться картинка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5720" y="37170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/>
              <a:t>Ф</a:t>
            </a:r>
            <a:r>
              <a:rPr lang="ru-RU" sz="9600" b="1" dirty="0">
                <a:solidFill>
                  <a:srgbClr val="FF0000"/>
                </a:solidFill>
              </a:rPr>
              <a:t>А</a:t>
            </a:r>
            <a:r>
              <a:rPr lang="ru-RU" sz="9600" b="1" dirty="0"/>
              <a:t>Н-Т</a:t>
            </a:r>
            <a:r>
              <a:rPr lang="ru-RU" sz="9600" b="1" dirty="0">
                <a:solidFill>
                  <a:srgbClr val="FF0000"/>
                </a:solidFill>
              </a:rPr>
              <a:t>И</a:t>
            </a:r>
            <a:r>
              <a:rPr lang="ru-RU" sz="9600" b="1" dirty="0"/>
              <a:t>К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1584176"/>
            <a:ext cx="2843808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5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3712" y="479715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/>
              <a:t>Ф</a:t>
            </a:r>
            <a:r>
              <a:rPr lang="ru-RU" sz="9600" b="1" dirty="0">
                <a:solidFill>
                  <a:srgbClr val="FF0000"/>
                </a:solidFill>
              </a:rPr>
              <a:t>О</a:t>
            </a:r>
            <a:r>
              <a:rPr lang="ru-RU" sz="9600" b="1" dirty="0"/>
              <a:t>-К</a:t>
            </a:r>
            <a:r>
              <a:rPr lang="ru-RU" sz="9600" b="1" dirty="0">
                <a:solidFill>
                  <a:srgbClr val="FF0000"/>
                </a:solidFill>
              </a:rPr>
              <a:t>У</a:t>
            </a:r>
            <a:r>
              <a:rPr lang="ru-RU" sz="9600" b="1" dirty="0"/>
              <a:t>С</a:t>
            </a:r>
            <a:endParaRPr lang="ru-RU" sz="9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007768" y="69269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Прочитай и появиться картинка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1484784"/>
            <a:ext cx="28384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7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5760" y="54868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Прочитай и появиться картинка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03712" y="479715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/>
              <a:t>Ф</a:t>
            </a:r>
            <a:r>
              <a:rPr lang="ru-RU" sz="9600" b="1" dirty="0">
                <a:solidFill>
                  <a:srgbClr val="FF0000"/>
                </a:solidFill>
              </a:rPr>
              <a:t>И</a:t>
            </a:r>
            <a:r>
              <a:rPr lang="ru-RU" sz="9600" b="1" dirty="0"/>
              <a:t>-К</a:t>
            </a:r>
            <a:r>
              <a:rPr lang="ru-RU" sz="9600" b="1" dirty="0">
                <a:solidFill>
                  <a:srgbClr val="FF0000"/>
                </a:solidFill>
              </a:rPr>
              <a:t>У</a:t>
            </a:r>
            <a:r>
              <a:rPr lang="ru-RU" sz="9600" b="1" dirty="0"/>
              <a:t>С</a:t>
            </a:r>
            <a:endParaRPr lang="ru-RU" sz="9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32656"/>
            <a:ext cx="4797152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64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836712"/>
            <a:ext cx="4103360" cy="400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10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665" y="3944516"/>
            <a:ext cx="1649413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1" t="47549" r="72330" b="15984"/>
          <a:stretch>
            <a:fillRect/>
          </a:stretch>
        </p:blipFill>
        <p:spPr bwMode="auto">
          <a:xfrm>
            <a:off x="2711625" y="1094581"/>
            <a:ext cx="1757363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Рисунок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1" y="1690259"/>
            <a:ext cx="117633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7608168" y="4293096"/>
            <a:ext cx="1152128" cy="115212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159896" y="972084"/>
            <a:ext cx="269349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dirty="0">
                <a:latin typeface="Arial Black" panose="020B0A04020102020204" pitchFamily="34" charset="0"/>
              </a:rPr>
              <a:t>Ф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912" y="3861048"/>
            <a:ext cx="1830570" cy="183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77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350" y="1058090"/>
            <a:ext cx="5605204" cy="57999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42" y="1149530"/>
            <a:ext cx="2113088" cy="21130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71600" y="91439"/>
            <a:ext cx="9431383" cy="96665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на слух, какой звук, твердый Ф, или мягкий звук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Фь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 слышишь в названиях картинок? Например: В слове фигуристка я слышу мягкий звук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Фь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781" y="3402093"/>
            <a:ext cx="2464054" cy="27873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6889" y="2993868"/>
            <a:ext cx="3291838" cy="2502641"/>
          </a:xfrm>
          <a:prstGeom prst="rect">
            <a:avLst/>
          </a:prstGeom>
        </p:spPr>
      </p:pic>
      <p:pic>
        <p:nvPicPr>
          <p:cNvPr id="16" name="Picture 10" descr="http://www.ayzdorov.ru/images/Travi/yhod-za-fialkoii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57266">
            <a:off x="4594013" y="3178068"/>
            <a:ext cx="2571242" cy="2216411"/>
          </a:xfrm>
          <a:prstGeom prst="rect">
            <a:avLst/>
          </a:prstGeom>
          <a:noFill/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04907" y="2383553"/>
            <a:ext cx="3097036" cy="338967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/>
          <a:srcRect l="16824" t="8032" r="18199" b="14052"/>
          <a:stretch/>
        </p:blipFill>
        <p:spPr>
          <a:xfrm>
            <a:off x="4506752" y="3027924"/>
            <a:ext cx="3291840" cy="287382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/>
          <a:srcRect t="7300" r="16139" b="10681"/>
          <a:stretch/>
        </p:blipFill>
        <p:spPr>
          <a:xfrm>
            <a:off x="4252132" y="3077469"/>
            <a:ext cx="3801080" cy="27432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944454" y="1383822"/>
            <a:ext cx="3126103" cy="2902451"/>
          </a:xfrm>
          <a:prstGeom prst="rect">
            <a:avLst/>
          </a:prstGeom>
          <a:solidFill>
            <a:srgbClr val="3207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0"/>
          <a:srcRect l="18334" t="3108" r="17637" b="5111"/>
          <a:stretch/>
        </p:blipFill>
        <p:spPr>
          <a:xfrm>
            <a:off x="4994868" y="2993868"/>
            <a:ext cx="1777912" cy="319559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98373" y="2844118"/>
            <a:ext cx="2539801" cy="2802140"/>
          </a:xfrm>
          <a:prstGeom prst="rect">
            <a:avLst/>
          </a:prstGeom>
          <a:solidFill>
            <a:srgbClr val="2BF5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8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2.91667E-6 -0.13635 C 2.91667E-6 -0.19746 0.10364 -0.27269 0.18789 -0.27269 L 0.37578 -0.2726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89" y="-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48148E-6 L -0.32839 -0.020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9" y="-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022E-16 L -0.32591 -0.0136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2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2 0.04051 L 0.0612 -0.07477 C 0.0612 -0.12639 0.14453 -0.18982 0.21211 -0.18982 L 0.36315 -0.18982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-1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78 -0.00602 L -0.35378 -0.0060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18 -0.00602 L 0.12018 -0.13102 C 0.12018 -0.18703 0.18919 -0.25602 0.24518 -0.25602 L 0.37018 -0.25602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44444E-6 L -0.32721 0.0009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67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735713"/>
              </p:ext>
            </p:extLst>
          </p:nvPr>
        </p:nvGraphicFramePr>
        <p:xfrm>
          <a:off x="994955" y="5692231"/>
          <a:ext cx="2190744" cy="598160"/>
        </p:xfrm>
        <a:graphic>
          <a:graphicData uri="http://schemas.openxmlformats.org/drawingml/2006/table">
            <a:tbl>
              <a:tblPr firstRow="1" bandRow="1"/>
              <a:tblGrid>
                <a:gridCol w="730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0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8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779096"/>
              </p:ext>
            </p:extLst>
          </p:nvPr>
        </p:nvGraphicFramePr>
        <p:xfrm>
          <a:off x="5109755" y="5653042"/>
          <a:ext cx="2190744" cy="598160"/>
        </p:xfrm>
        <a:graphic>
          <a:graphicData uri="http://schemas.openxmlformats.org/drawingml/2006/table">
            <a:tbl>
              <a:tblPr firstRow="1" bandRow="1"/>
              <a:tblGrid>
                <a:gridCol w="730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0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8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465528"/>
              </p:ext>
            </p:extLst>
          </p:nvPr>
        </p:nvGraphicFramePr>
        <p:xfrm>
          <a:off x="9185366" y="5666105"/>
          <a:ext cx="2190744" cy="598160"/>
        </p:xfrm>
        <a:graphic>
          <a:graphicData uri="http://schemas.openxmlformats.org/drawingml/2006/table">
            <a:tbl>
              <a:tblPr firstRow="1" bandRow="1"/>
              <a:tblGrid>
                <a:gridCol w="730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0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8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  <a:ea typeface=""/>
                          <a:cs typeface="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 descr="https://encrypted-tbn1.gstatic.com/images?q=tbn:ANd9GcRJZE7GWYC6EOHz5PLg4tQTnGkcilGKh0MRqUPRqOGokaf5k3t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4284" y="218191"/>
            <a:ext cx="3000372" cy="3000372"/>
          </a:xfrm>
          <a:prstGeom prst="rect">
            <a:avLst/>
          </a:prstGeom>
          <a:noFill/>
        </p:spPr>
      </p:pic>
      <p:pic>
        <p:nvPicPr>
          <p:cNvPr id="8" name="Picture 14" descr="https://encrypted-tbn3.gstatic.com/images?q=tbn:ANd9GcSWn3FjtHqxA7008bpYF-1FEXfXn_r4uvH7Jowy2D3phh_nEMb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57756" y="730444"/>
            <a:ext cx="2841284" cy="2500330"/>
          </a:xfrm>
          <a:prstGeom prst="rect">
            <a:avLst/>
          </a:prstGeom>
          <a:noFill/>
        </p:spPr>
      </p:pic>
      <p:pic>
        <p:nvPicPr>
          <p:cNvPr id="9" name="Picture 18" descr="http://www.zooclub.ru/attach/fotogal/clip/polor/6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99157" y="1888769"/>
            <a:ext cx="1785950" cy="3420095"/>
          </a:xfrm>
          <a:prstGeom prst="rect">
            <a:avLst/>
          </a:prstGeom>
          <a:noFill/>
        </p:spPr>
      </p:pic>
      <p:pic>
        <p:nvPicPr>
          <p:cNvPr id="10" name="Picture 16" descr="https://encrypted-tbn0.gstatic.com/images?q=tbn:ANd9GcQMWm9-ZisjAYMfA3wBoXFH0wSiTjGhpuHiYqrhrQe2-qZ72D4u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5136" y="702392"/>
            <a:ext cx="4281985" cy="3429000"/>
          </a:xfrm>
          <a:prstGeom prst="rect">
            <a:avLst/>
          </a:prstGeom>
          <a:noFill/>
        </p:spPr>
      </p:pic>
      <p:pic>
        <p:nvPicPr>
          <p:cNvPr id="11" name="Picture 8" descr="https://encrypted-tbn2.gstatic.com/images?q=tbn:ANd9GcQa9V9Wm3lwoif21E_nZgkm_pZTidV4YcLxZbHMa636RRLmzNtm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727399">
            <a:off x="9001780" y="1248871"/>
            <a:ext cx="2496283" cy="1255169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32394" y="3032330"/>
            <a:ext cx="2152075" cy="157290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91478" y="0"/>
            <a:ext cx="106945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Определи место звуков ф-</a:t>
            </a:r>
            <a:r>
              <a:rPr lang="ru-RU" dirty="0" err="1" smtClean="0">
                <a:solidFill>
                  <a:srgbClr val="002060"/>
                </a:solidFill>
              </a:rPr>
              <a:t>фь</a:t>
            </a:r>
            <a:r>
              <a:rPr lang="ru-RU" dirty="0" smtClean="0">
                <a:solidFill>
                  <a:srgbClr val="002060"/>
                </a:solidFill>
              </a:rPr>
              <a:t> в словах. Слова: дельфин, филин, жираф, шкаф, фиалка, конфета).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Например: В слове дельфин, я слышу мягкий звук </a:t>
            </a:r>
            <a:r>
              <a:rPr lang="ru-RU" dirty="0" err="1" smtClean="0">
                <a:solidFill>
                  <a:srgbClr val="002060"/>
                </a:solidFill>
              </a:rPr>
              <a:t>фь</a:t>
            </a:r>
            <a:r>
              <a:rPr lang="ru-RU" dirty="0" smtClean="0">
                <a:solidFill>
                  <a:srgbClr val="002060"/>
                </a:solidFill>
              </a:rPr>
              <a:t>, в середине слова.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38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96296E-6 L 2.29167E-6 0.00023 C 0.00351 0.00185 0.00703 0.00417 0.01067 0.00556 C 0.01315 0.00672 0.01575 0.00625 0.0181 0.00741 C 0.0194 0.0081 0.02018 0.01042 0.02135 0.01135 C 0.02344 0.01297 0.02565 0.01366 0.02773 0.01505 C 0.02956 0.01644 0.03138 0.0176 0.0332 0.01898 C 0.05 0.03241 0.02682 0.01435 0.04062 0.02662 C 0.04166 0.02755 0.04284 0.02778 0.04388 0.02848 C 0.04492 0.03033 0.04583 0.03264 0.04713 0.03426 C 0.05052 0.03866 0.05351 0.03912 0.05781 0.03982 C 0.06211 0.04074 0.0664 0.04098 0.0707 0.0419 C 0.07956 0.04352 0.08867 0.04352 0.09739 0.04746 C 0.11028 0.05324 0.10312 0.05047 0.11888 0.0551 C 0.12239 0.05764 0.12591 0.06065 0.12956 0.06273 C 0.13776 0.0676 0.15416 0.07616 0.15416 0.07639 C 0.15781 0.08125 0.16172 0.08542 0.16497 0.09144 C 0.17213 0.10463 0.17747 0.12107 0.18528 0.13334 C 0.1914 0.14283 0.19778 0.15162 0.20351 0.16181 C 0.2056 0.16551 0.2082 0.16875 0.20989 0.17315 C 0.21185 0.17778 0.21289 0.18334 0.21419 0.18843 C 0.21601 0.19537 0.21797 0.20232 0.21953 0.20949 C 0.22083 0.21505 0.22161 0.22107 0.22278 0.22662 C 0.22578 0.24028 0.22682 0.24398 0.23138 0.2551 C 0.23268 0.25834 0.23398 0.26181 0.23567 0.26459 C 0.23698 0.2669 0.23854 0.26852 0.23997 0.27037 C 0.24062 0.27361 0.24166 0.27662 0.24206 0.27986 C 0.24336 0.28935 0.24284 0.29977 0.24531 0.30857 L 0.24857 0.31991 C 0.24922 0.32616 0.24987 0.33264 0.25065 0.33889 C 0.25091 0.34098 0.25143 0.34283 0.25169 0.34468 C 0.25364 0.35996 0.25377 0.36297 0.25495 0.37709 C 0.2556 0.4 0.25586 0.42292 0.25703 0.4456 C 0.25742 0.45209 0.25755 0.45834 0.2582 0.46459 C 0.25833 0.46667 0.25885 0.46852 0.25924 0.47037 C 0.25963 0.47801 0.25976 0.48565 0.26028 0.49329 C 0.26041 0.49537 0.2612 0.49699 0.26133 0.49908 C 0.26185 0.50394 0.26211 0.50926 0.2625 0.51412 C 0.26328 0.55996 0.26185 0.55556 0.26458 0.58287 C 0.26484 0.58588 0.26523 0.58912 0.26562 0.59236 C 0.26627 0.5963 0.26706 0.6 0.26784 0.60371 C 0.26901 0.61019 0.26888 0.61042 0.27096 0.61713 C 0.27252 0.62176 0.27383 0.62292 0.27422 0.62848 C 0.27448 0.63172 0.27422 0.63496 0.27422 0.63797 L 0.2763 0.67246 " pathEditMode="relative" rAng="0" ptsTypes="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5" y="3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1.66667E-6 0.00023 C 0.00039 -0.00695 0.00013 -0.01412 0.00117 -0.02084 C 0.00195 -0.02639 0.00443 -0.03079 0.00547 -0.03611 C 0.00742 -0.04653 0.00534 -0.03727 0.00859 -0.04769 C 0.01432 -0.06551 0.00664 -0.04468 0.01393 -0.06273 C 0.01471 -0.06459 0.0151 -0.0669 0.01614 -0.06852 C 0.01706 -0.07014 0.01823 -0.07107 0.0194 -0.07246 C 0.02135 -0.08287 0.01927 -0.07338 0.02239 -0.0838 C 0.025 -0.09167 0.02383 -0.09144 0.02773 -0.09722 C 0.02995 -0.1 0.03437 -0.10463 0.03437 -0.1044 C 0.03542 -0.10718 0.0362 -0.11019 0.0375 -0.11227 C 0.03984 -0.11597 0.04245 -0.11597 0.04505 -0.11806 C 0.04648 -0.11922 0.04792 -0.1206 0.04935 -0.12176 C 0.05469 -0.1206 0.06015 -0.1206 0.06536 -0.11806 C 0.06706 -0.11736 0.06797 -0.11343 0.06966 -0.11227 C 0.07213 -0.11088 0.07474 -0.11111 0.07721 -0.11042 C 0.0789 -0.10926 0.0806 -0.10764 0.08255 -0.10672 C 0.08594 -0.10463 0.08984 -0.10394 0.09323 -0.10278 C 0.09492 -0.10232 0.09687 -0.10162 0.09857 -0.10093 C 0.10117 -0.10162 0.10364 -0.10185 0.10612 -0.10278 C 0.10898 -0.10394 0.11172 -0.10625 0.11458 -0.10672 L 0.12969 -0.10857 C 0.13359 -0.10787 0.13763 -0.10764 0.14153 -0.10672 C 0.14401 -0.10602 0.1526 -0.10301 0.15651 -0.10093 C 0.15755 -0.10047 0.15859 -0.09977 0.15976 -0.09908 C 0.16042 -0.09722 0.16068 -0.09468 0.16185 -0.09329 C 0.16289 -0.0919 0.16484 -0.09236 0.16601 -0.09144 C 0.16732 -0.09051 0.16823 -0.08889 0.1694 -0.0875 C 0.16992 -0.08565 0.17057 -0.08357 0.17135 -0.08195 C 0.17161 -0.08125 0.17786 -0.07315 0.1789 -0.07246 C 0.18112 -0.07084 0.18333 -0.06991 0.18542 -0.06852 C 0.18646 -0.06783 0.18763 -0.0676 0.18867 -0.06667 C 0.19036 -0.06482 0.19206 -0.0625 0.19401 -0.06088 C 0.19531 -0.05996 0.19687 -0.05972 0.19831 -0.05903 C 0.19935 -0.05857 0.20039 -0.05764 0.20143 -0.05718 C 0.2026 -0.06019 0.20299 -0.06459 0.20469 -0.06667 C 0.20651 -0.06875 0.20898 -0.0676 0.2112 -0.06852 C 0.21224 -0.06898 0.21328 -0.06991 0.21432 -0.07037 C 0.22682 -0.06922 0.23932 -0.06829 0.25182 -0.06667 C 0.25299 -0.06644 0.25417 -0.06574 0.25508 -0.06482 C 0.25638 -0.0632 0.25716 -0.06088 0.25833 -0.05903 C 0.25859 -0.05718 0.25872 -0.0551 0.25937 -0.05324 C 0.26133 -0.04792 0.26419 -0.04375 0.26575 -0.03797 C 0.26653 -0.03542 0.26693 -0.03264 0.26797 -0.03056 C 0.28307 0.00254 0.27096 -0.02894 0.2776 -0.01135 C 0.27786 -0.00834 0.27825 -0.0051 0.27864 -0.00185 C 0.27903 0.00185 0.2793 0.00578 0.27969 0.00949 C 0.28229 0.03194 0.27917 -0.00347 0.2819 0.03055 C 0.28151 0.05139 0.28177 0.07245 0.28073 0.09328 C 0.28073 0.0956 0.27943 0.09722 0.27864 0.09907 C 0.27721 0.10231 0.27578 0.10532 0.27435 0.10856 C 0.27161 0.11504 0.272 0.11528 0.27005 0.12384 C 0.27435 0.14305 0.27396 0.13912 0.27643 0.15625 C 0.27721 0.16134 0.27864 0.17153 0.27864 0.17176 C 0.27903 0.17778 0.27943 0.18403 0.27969 0.19051 C 0.28125 0.23102 0.27851 0.21481 0.2819 0.2324 C 0.28333 0.26828 0.28346 0.25903 0.2819 0.30278 C 0.28164 0.3074 0.28164 0.31203 0.28073 0.3162 C 0.27969 0.32153 0.27357 0.34352 0.27005 0.35046 C 0.26888 0.35278 0.26719 0.3544 0.26575 0.35625 C 0.25833 0.3824 0.26914 0.34629 0.26042 0.36944 C 0.25911 0.37315 0.2582 0.37708 0.25716 0.38102 C 0.25573 0.38657 0.25495 0.39305 0.25286 0.39815 C 0.25091 0.40324 0.24778 0.40694 0.24544 0.41134 C 0.24284 0.41643 0.24062 0.42199 0.23789 0.42662 C 0.23151 0.43819 0.22409 0.44375 0.21653 0.45324 C 0.21289 0.45787 0.20924 0.4618 0.20573 0.46666 C 0.19127 0.48657 0.2026 0.47268 0.18958 0.49722 C 0.18737 0.50139 0.18489 0.50509 0.18203 0.50856 C 0.17695 0.51551 0.17018 0.52315 0.16393 0.52754 C 0.16159 0.5294 0.15898 0.53009 0.15651 0.53148 C 0.1444 0.53078 0.13216 0.53217 0.11992 0.52963 C 0.10521 0.52639 0.10586 0.51944 0.0944 0.51041 C 0.0918 0.50856 0.08932 0.5081 0.08685 0.50671 C 0.07682 0.50115 0.08411 0.50393 0.07383 0.50092 C 0.07213 0.49977 0.07044 0.49722 0.06849 0.49722 C 0.06732 0.49699 0.05351 0.49629 0.04831 0.50092 C 0.03984 0.50833 0.04987 0.50185 0.0418 0.50671 C 0.0401 0.50602 0.03815 0.50555 0.03646 0.50486 C 0.03437 0.5037 0.03008 0.50092 0.03008 0.50115 C 0.02917 0.49907 0.02877 0.49676 0.02773 0.49514 C 0.02526 0.49051 0.02383 0.4912 0.02044 0.48958 C 0.01927 0.48889 0.01823 0.48819 0.01706 0.48773 C 0.0043 0.49907 0.01992 0.48356 0.01081 0.49722 C 0.0095 0.49907 0.00794 0.49977 0.00651 0.50092 C 0.00169 0.50949 0.00469 0.50578 -0.00313 0.51041 L -0.00638 0.51227 C -0.00847 0.51481 -0.01198 0.51574 -0.01276 0.5199 C -0.01315 0.52199 -0.01289 0.52453 -0.01393 0.52569 C -0.01641 0.52893 -0.0207 0.52893 -0.02357 0.53148 C -0.025 0.53264 -0.02643 0.53356 -0.02774 0.53518 C -0.02904 0.5368 -0.02969 0.53958 -0.03099 0.54097 C -0.03229 0.54236 -0.03386 0.54213 -0.03529 0.54282 C -0.0375 0.54213 -0.03972 0.54236 -0.04167 0.54097 C -0.05091 0.53495 -0.04323 0.53356 -0.05143 0.53703 C -0.05248 0.53842 -0.05352 0.53981 -0.05456 0.54097 C -0.05599 0.54236 -0.05755 0.54328 -0.05886 0.54467 C -0.06602 0.55278 -0.06016 0.54884 -0.06849 0.55625 C -0.07136 0.55856 -0.07552 0.56041 -0.07813 0.56389 C -0.08516 0.57268 -0.07787 0.56736 -0.08464 0.57153 C -0.08633 0.57407 -0.08802 0.57685 -0.08998 0.57893 C -0.09701 0.58657 -0.09336 0.57916 -0.09857 0.58657 C -0.09974 0.58842 -0.10052 0.59074 -0.10169 0.59236 C -0.1082 0.60185 -0.11003 0.60578 -0.11667 0.60949 C -0.11849 0.61041 -0.12031 0.61088 -0.12214 0.61134 C -0.13138 0.61435 -0.13112 0.61389 -0.14349 0.61528 L -0.16393 0.61713 C -0.16667 0.61852 -0.16966 0.61921 -0.1724 0.6206 C -0.17357 0.62153 -0.17461 0.62245 -0.17565 0.62291 C -0.17813 0.62384 -0.1806 0.62407 -0.1832 0.62477 C -0.19232 0.63009 -0.17774 0.62176 -0.19284 0.62847 C -0.19505 0.62963 -0.19701 0.63148 -0.19922 0.6324 C -0.20677 0.63495 -0.20274 0.63379 -0.21107 0.63611 C -0.21211 0.6368 -0.21315 0.63727 -0.21419 0.63819 C -0.21784 0.64097 -0.21966 0.64282 -0.22279 0.64768 C -0.22617 0.65278 -0.22539 0.6537 -0.22917 0.65717 C -0.23021 0.6581 -0.23138 0.65856 -0.23242 0.65903 C -0.2375 0.66111 -0.23698 0.66088 -0.23998 0.66088 L -0.23998 0.66111 L -0.23998 0.66088 L -0.25274 0.66296 " pathEditMode="relative" rAng="0" ptsTypes="AAAAAAAAAAAAAAAAAAAAAAAAAAAAAAAAAAAAAAAAAAAAAA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44444E-6 L 4.79167E-6 4.44444E-6 C 0.00247 0.0044 0.00559 0.00787 0.00755 0.01343 C 0.00872 0.01667 0.0082 0.0213 0.00859 0.025 C 0.00911 0.02847 0.0108 0.03611 0.01184 0.03843 C 0.01588 0.04792 0.0164 0.04537 0.02161 0.05208 C 0.02356 0.0544 0.02604 0.06111 0.02708 0.06366 C 0.02786 0.06875 0.02864 0.07384 0.02929 0.07917 C 0.02968 0.08241 0.02968 0.08565 0.03033 0.08889 C 0.03086 0.09097 0.03164 0.09282 0.03255 0.09468 C 0.03567 0.10093 0.03841 0.10556 0.04231 0.10995 C 0.04414 0.11204 0.04596 0.11389 0.04778 0.11574 C 0.04882 0.11852 0.05013 0.12083 0.05104 0.12361 C 0.05299 0.12986 0.05403 0.13727 0.05651 0.14282 C 0.05807 0.14676 0.05976 0.15139 0.06184 0.15463 C 0.06289 0.15602 0.06419 0.15671 0.0651 0.15833 C 0.07539 0.17477 0.06862 0.17037 0.07812 0.17384 C 0.07968 0.17523 0.08099 0.17662 0.08255 0.17778 C 0.08398 0.1787 0.08567 0.17801 0.08684 0.17963 C 0.08984 0.18357 0.09036 0.19005 0.09231 0.19514 C 0.09362 0.19861 0.09505 0.20185 0.09661 0.20486 C 0.09947 0.21019 0.10351 0.21366 0.10533 0.22014 C 0.10794 0.22963 0.10638 0.22593 0.10976 0.23194 C 0.11145 0.24769 0.10976 0.23565 0.11302 0.25116 C 0.1138 0.25509 0.11432 0.25903 0.1151 0.26273 C 0.11575 0.26551 0.11666 0.26782 0.11731 0.2706 C 0.11809 0.27361 0.11836 0.27732 0.11953 0.28009 C 0.12604 0.29607 0.12382 0.2875 0.12929 0.2956 C 0.13242 0.30023 0.13255 0.30162 0.13476 0.30718 C 0.1375 0.32176 0.13372 0.30394 0.13802 0.31875 C 0.14062 0.32824 0.13658 0.32292 0.14336 0.33241 C 0.14505 0.33472 0.14713 0.33588 0.14882 0.33819 C 0.15651 0.34884 0.14974 0.34375 0.15638 0.34792 C 0.15755 0.34977 0.15846 0.35208 0.15976 0.3537 C 0.16067 0.35463 0.16197 0.35463 0.16302 0.35556 C 0.16419 0.35648 0.1651 0.3581 0.16627 0.35949 C 0.16705 0.36157 0.17096 0.37222 0.17161 0.37292 C 0.17356 0.37477 0.17604 0.37431 0.17812 0.37477 C 0.1789 0.37616 0.17942 0.37801 0.18033 0.3787 C 0.18164 0.37986 0.1832 0.38009 0.18476 0.38056 C 0.18684 0.38148 0.18906 0.38171 0.19127 0.38264 C 0.1927 0.3831 0.19414 0.38403 0.19557 0.38449 C 0.19713 0.38519 0.20234 0.38657 0.20429 0.38843 C 0.20716 0.3912 0.21067 0.39514 0.21302 0.4 C 0.21406 0.40255 0.21523 0.40509 0.21627 0.40764 C 0.21692 0.40972 0.21731 0.41227 0.21836 0.41343 C 0.21992 0.41551 0.222 0.41597 0.22382 0.41736 C 0.23112 0.42315 0.22513 0.41991 0.23255 0.42315 C 0.23997 0.42986 0.23359 0.42523 0.24336 0.42894 C 0.24674 0.43032 0.24765 0.43218 0.25104 0.43472 C 0.25273 0.43611 0.25455 0.4375 0.25638 0.43866 C 0.25755 0.43935 0.25859 0.44005 0.25963 0.44051 C 0.26263 0.4419 0.26575 0.44213 0.26836 0.44444 L 0.27278 0.44838 C 0.27734 0.46458 0.27252 0.45301 0.28906 0.45787 C 0.29362 0.45926 0.29427 0.46227 0.29778 0.46574 C 0.29908 0.46713 0.30065 0.46829 0.30208 0.46968 C 0.30755 0.47917 0.30794 0.48287 0.31406 0.48704 C 0.31549 0.48796 0.31692 0.48819 0.31836 0.48889 C 0.31914 0.49074 0.31966 0.49306 0.32057 0.49468 C 0.32317 0.49931 0.32474 0.49861 0.32812 0.50046 C 0.32929 0.50116 0.33033 0.50185 0.33138 0.50255 C 0.33281 0.50324 0.33437 0.5037 0.3358 0.5044 C 0.33684 0.50486 0.33789 0.50579 0.33906 0.50625 C 0.34088 0.50718 0.3427 0.50741 0.34453 0.50833 C 0.34674 0.50926 0.34882 0.51088 0.35104 0.51204 C 0.35208 0.51273 0.35312 0.51366 0.35429 0.51412 L 0.35963 0.51597 C 0.36341 0.52037 0.36197 0.51829 0.36406 0.52176 L 0.36406 0.52176 L 0.36627 0.5412 " pathEditMode="relative" ptsTypes="A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0.00023 C -0.00039 0.00579 -0.00065 0.01158 -0.00117 0.01736 C -0.00182 0.02384 -0.00325 0.025 -0.00546 0.03079 C -0.00624 0.03264 -0.0069 0.03472 -0.00768 0.03658 C -0.00807 0.04051 -0.00833 0.04445 -0.00872 0.04815 C -0.00898 0.05023 -0.00963 0.05208 -0.00989 0.05394 C -0.01028 0.05718 -0.01054 0.06042 -0.01093 0.06366 C -0.01132 0.06621 -0.01171 0.06875 -0.01197 0.0713 C -0.01237 0.07708 -0.01249 0.0831 -0.01315 0.08866 C -0.01407 0.09676 -0.01497 0.10023 -0.01744 0.10625 C -0.01888 0.10949 -0.02044 0.1125 -0.02187 0.11574 C -0.02305 0.11898 -0.02395 0.12222 -0.02513 0.12546 C -0.02527 0.12801 -0.02643 0.14121 -0.02722 0.14491 C -0.02773 0.14699 -0.02877 0.14861 -0.02942 0.1507 C -0.0302 0.15301 -0.03059 0.15602 -0.03164 0.15833 C -0.03542 0.16783 -0.0358 0.16181 -0.0414 0.17176 C -0.04283 0.17431 -0.04453 0.17662 -0.0457 0.17963 C -0.04674 0.18195 -0.047 0.18496 -0.04791 0.18727 C -0.04882 0.19005 -0.05013 0.19236 -0.05118 0.19514 C -0.05572 0.21945 -0.05105 0.19468 -0.05547 0.21621 C -0.05598 0.21829 -0.05598 0.22037 -0.05664 0.22199 C -0.05717 0.22361 -0.05808 0.22454 -0.05885 0.22593 C -0.05912 0.22778 -0.0595 0.22986 -0.05989 0.23171 C -0.06067 0.23658 -0.06158 0.24445 -0.06211 0.24908 C -0.06315 0.26019 -0.06302 0.26366 -0.0642 0.27431 C -0.06588 0.28843 -0.06458 0.2757 -0.06745 0.28982 C -0.06796 0.29213 -0.06796 0.29514 -0.06862 0.29746 C -0.0694 0.30023 -0.07096 0.30232 -0.07187 0.30509 C -0.07343 0.31019 -0.07473 0.31551 -0.07617 0.3206 C -0.07695 0.32315 -0.07786 0.3257 -0.07838 0.32824 C -0.07877 0.33033 -0.07877 0.33241 -0.07942 0.33403 C -0.08333 0.34398 -0.0832 0.34028 -0.08815 0.34583 C -0.08971 0.34746 -0.09101 0.34977 -0.09244 0.35162 C -0.09361 0.35278 -0.09466 0.35417 -0.09583 0.35533 C -0.09778 0.36644 -0.0957 0.35648 -0.10014 0.37083 C -0.10586 0.38958 -0.10105 0.37616 -0.1056 0.3882 C -0.10652 0.39352 -0.10665 0.3956 -0.10886 0.39977 C -0.11159 0.40533 -0.11758 0.41528 -0.11758 0.41551 C -0.11875 0.42176 -0.12227 0.44144 -0.12409 0.44815 C -0.12527 0.45278 -0.12709 0.45695 -0.12839 0.46158 C -0.1293 0.46482 -0.12943 0.46852 -0.1306 0.4713 C -0.13412 0.48033 -0.13568 0.48056 -0.14037 0.48496 C -0.1418 0.4875 -0.1431 0.49028 -0.14467 0.49259 C -0.14571 0.49398 -0.14701 0.49491 -0.14792 0.49653 C -0.14896 0.49815 -0.14922 0.5007 -0.15014 0.50232 C -0.15209 0.50533 -0.15456 0.50741 -0.15665 0.50996 L -0.1599 0.51389 C -0.16068 0.51574 -0.16146 0.51759 -0.16211 0.51968 C -0.16433 0.52662 -0.16381 0.52732 -0.16641 0.5331 C -0.16823 0.53704 -0.16954 0.53796 -0.17188 0.54097 C -0.17266 0.54352 -0.17344 0.54607 -0.17409 0.54861 C -0.17448 0.55046 -0.17474 0.55255 -0.17514 0.5544 C -0.17657 0.55972 -0.17813 0.56482 -0.17956 0.56991 C -0.18021 0.57246 -0.18034 0.57593 -0.18165 0.57755 L -0.1849 0.58148 C -0.18568 0.58333 -0.18633 0.58542 -0.18711 0.58727 C -0.18907 0.59167 -0.19375 0.59491 -0.18711 0.60278 C -0.18607 0.60394 -0.18503 0.60556 -0.18386 0.60648 C -0.18178 0.60833 -0.17735 0.61042 -0.17735 0.61065 C -0.16954 0.62431 -0.18373 0.59931 -0.17084 0.62014 C -0.16849 0.62384 -0.16719 0.62986 -0.16433 0.63171 L -0.15782 0.63565 L -0.15118 0.63935 L -0.14792 0.64144 C -0.14727 0.64259 -0.14636 0.64375 -0.14584 0.64514 C -0.14519 0.64699 -0.14506 0.64908 -0.14467 0.65093 C -0.14389 0.65648 -0.1431 0.66296 -0.14258 0.66829 C -0.14232 0.67083 -0.14167 0.68218 -0.14037 0.68588 C -0.13985 0.68727 -0.13907 0.68889 -0.13816 0.68958 C -0.13685 0.69074 -0.13529 0.69097 -0.13386 0.69167 C -0.13269 0.69283 -0.13165 0.69398 -0.1306 0.69537 C -0.12943 0.69722 -0.12865 0.69977 -0.12735 0.70116 C -0.12631 0.70232 -0.12514 0.70278 -0.12409 0.70324 C -0.12045 0.70417 -0.1168 0.7044 -0.11316 0.70509 C -0.10925 0.70741 -0.11107 0.70695 -0.10769 0.70695 " pathEditMode="relative" rAng="0" ptsTypes="AAAAAAAAAAAAAAAAAAAAAAAAAAA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3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2.29167E-6 -3.7037E-7 C -0.00144 -0.00648 -0.003 -0.01273 -0.0043 -0.01944 C -0.00521 -0.02453 -0.00547 -0.02986 -0.00651 -0.03495 L -0.0086 -0.04652 C -0.00899 -0.05231 -0.00912 -0.0581 -0.00977 -0.06389 C -0.01016 -0.06782 -0.01146 -0.07152 -0.01185 -0.07546 C -0.0125 -0.08102 -0.01276 -0.08564 -0.01407 -0.09097 C -0.01472 -0.09352 -0.01537 -0.09606 -0.01628 -0.09861 C -0.01758 -0.10254 -0.02058 -0.11018 -0.02058 -0.11018 C -0.02526 -0.14352 -0.02019 -0.11435 -0.02487 -0.13148 C -0.0254 -0.13333 -0.02526 -0.13588 -0.02605 -0.13727 C -0.02787 -0.14051 -0.03073 -0.14166 -0.03256 -0.1449 C -0.0336 -0.14699 -0.03477 -0.14861 -0.03581 -0.15069 C -0.03659 -0.15254 -0.03711 -0.15486 -0.03803 -0.15648 C -0.03933 -0.15879 -0.04089 -0.16041 -0.04232 -0.1625 C -0.0431 -0.16365 -0.04362 -0.16527 -0.04454 -0.1662 C -0.04662 -0.16898 -0.04883 -0.17129 -0.05105 -0.17407 C -0.05209 -0.17523 -0.053 -0.17731 -0.0543 -0.17777 C -0.05612 -0.17847 -0.05795 -0.17893 -0.05977 -0.17986 C -0.06198 -0.18078 -0.06394 -0.18287 -0.06628 -0.18356 C -0.06993 -0.18495 -0.07357 -0.18588 -0.07709 -0.1875 C -0.07852 -0.18819 -0.07995 -0.18889 -0.08151 -0.18935 C -0.0836 -0.19027 -0.08581 -0.19074 -0.08803 -0.19143 C -0.08829 -0.19328 -0.08855 -0.19537 -0.08907 -0.19722 C -0.09037 -0.20115 -0.09193 -0.20486 -0.09336 -0.20879 L -0.09779 -0.22037 C -0.09844 -0.22222 -0.09935 -0.22407 -0.09987 -0.22615 C -0.10066 -0.2287 -0.10144 -0.23125 -0.10209 -0.23379 C -0.10261 -0.23588 -0.10261 -0.23796 -0.10326 -0.23958 C -0.10378 -0.2412 -0.10469 -0.24236 -0.10534 -0.24352 C -0.10612 -0.24676 -0.10665 -0.25023 -0.10756 -0.25324 C -0.10886 -0.2574 -0.11185 -0.26481 -0.11185 -0.26481 C -0.11511 -0.28773 -0.10938 -0.25139 -0.12487 -0.29768 C -0.12605 -0.30092 -0.12696 -0.30439 -0.12826 -0.3074 C -0.12995 -0.31134 -0.13568 -0.32014 -0.13803 -0.32268 C -0.13998 -0.325 -0.14232 -0.32662 -0.14454 -0.32847 C -0.14701 -0.33102 -0.14948 -0.33379 -0.15209 -0.33634 C -0.1543 -0.33842 -0.15651 -0.33981 -0.1586 -0.34213 C -0.16016 -0.34375 -0.16159 -0.34583 -0.16303 -0.34791 C -0.16641 -0.35347 -0.16862 -0.36157 -0.17279 -0.36527 C -0.17891 -0.37106 -0.18542 -0.37592 -0.19128 -0.38264 C -0.19336 -0.38518 -0.19532 -0.38865 -0.19779 -0.39051 C -0.20053 -0.39259 -0.20365 -0.39259 -0.20651 -0.39421 C -0.22487 -0.40463 -0.21172 -0.40046 -0.22709 -0.40393 C -0.23438 -0.40764 -0.2375 -0.40972 -0.24558 -0.41157 C -0.24818 -0.41227 -0.25066 -0.41273 -0.25313 -0.41365 C -0.25573 -0.41458 -0.25821 -0.4162 -0.26081 -0.41736 L -0.30651 -0.41551 C -0.30899 -0.41527 -0.31159 -0.41458 -0.31407 -0.41365 C -0.31967 -0.41157 -0.32331 -0.40926 -0.32813 -0.40393 C -0.33607 -0.3956 -0.32917 -0.40023 -0.33803 -0.38842 C -0.34323 -0.38148 -0.35 -0.37801 -0.3543 -0.36921 C -0.36159 -0.35439 -0.36055 -0.35486 -0.36836 -0.34398 C -0.37084 -0.34074 -0.37331 -0.33727 -0.37605 -0.33449 C -0.37878 -0.33148 -0.38191 -0.32939 -0.38477 -0.32662 C -0.39089 -0.32083 -0.39675 -0.31527 -0.40209 -0.3074 C -0.40443 -0.3037 -0.40665 -0.3 -0.4086 -0.29583 C -0.41146 -0.28958 -0.41303 -0.28171 -0.41628 -0.27639 C -0.41758 -0.27407 -0.41993 -0.27523 -0.42162 -0.27453 C -0.42318 -0.27384 -0.42461 -0.27314 -0.42605 -0.27245 C -0.42748 -0.27129 -0.42904 -0.27037 -0.43034 -0.26875 C -0.43204 -0.26666 -0.43503 -0.25902 -0.43581 -0.25717 C -0.43672 -0.25463 -0.44024 -0.24467 -0.44128 -0.24352 C -0.44454 -0.23935 -0.44883 -0.23819 -0.45209 -0.23379 C -0.45352 -0.23194 -0.45508 -0.23009 -0.45638 -0.22801 C -0.46381 -0.21689 -0.45573 -0.22708 -0.46303 -0.21852 C -0.46368 -0.21527 -0.46433 -0.2118 -0.46511 -0.20879 C -0.46797 -0.19884 -0.4711 -0.19305 -0.47487 -0.18356 C -0.47644 -0.17986 -0.47761 -0.17569 -0.4793 -0.17199 C -0.48086 -0.16852 -0.48308 -0.16574 -0.48477 -0.1625 C -0.48555 -0.16064 -0.48607 -0.15833 -0.48685 -0.15648 C -0.4875 -0.15509 -0.48842 -0.15416 -0.48907 -0.15277 C -0.48985 -0.15092 -0.4905 -0.14884 -0.49128 -0.14699 C -0.49792 -0.13009 -0.49154 -0.14699 -0.49662 -0.13333 C -0.50066 -0.1118 -0.49115 -0.16088 -0.50534 -0.11018 C -0.50743 -0.10277 -0.50808 -0.1 -0.51081 -0.09282 C -0.51719 -0.07569 -0.51133 -0.09305 -0.51628 -0.07939 C -0.52253 -0.06157 -0.5168 -0.07777 -0.52162 -0.05995 C -0.52448 -0.04953 -0.52748 -0.03935 -0.53034 -0.02893 C -0.53178 -0.02384 -0.53295 -0.01852 -0.53477 -0.01365 C -0.53803 -0.00463 -0.54206 0.00371 -0.54454 0.01343 C -0.54779 0.02709 -0.54805 0.02778 -0.55105 0.04236 C -0.55391 0.05718 -0.55612 0.07246 -0.55977 0.08681 C -0.5612 0.0926 -0.56211 0.09908 -0.56407 0.1044 C -0.56615 0.10996 -0.56954 0.11412 -0.57162 0.11968 C -0.57396 0.1257 -0.57553 0.13241 -0.57709 0.13912 C -0.58086 0.1544 -0.58282 0.1713 -0.58803 0.18542 C -0.59831 0.21412 -0.59206 0.20903 -0.60105 0.21436 C -0.60144 0.21644 -0.60157 0.21852 -0.60209 0.22014 C -0.60274 0.22223 -0.60378 0.22385 -0.6043 0.22593 C -0.60586 0.23241 -0.60521 0.23797 -0.6086 0.24144 C -0.60964 0.2426 -0.61081 0.24283 -0.61185 0.24352 C -0.61263 0.24468 -0.61342 0.24584 -0.61407 0.24723 C -0.61563 0.25093 -0.61836 0.2588 -0.61836 0.2588 C -0.61875 0.26158 -0.61875 0.26436 -0.61954 0.26667 C -0.62019 0.26898 -0.62396 0.27361 -0.62487 0.27431 C -0.62696 0.27593 -0.63138 0.27824 -0.63138 0.27824 C -0.63178 0.28264 -0.63204 0.28727 -0.63256 0.29167 C -0.63282 0.29375 -0.63295 0.29584 -0.6336 0.29746 C -0.63438 0.29931 -0.63581 0.3 -0.63685 0.30139 C -0.63829 0.30348 -0.6405 0.30811 -0.64128 0.31111 C -0.64154 0.31227 -0.64128 0.31366 -0.64128 0.31505 L -0.64128 0.31505 " pathEditMode="relative" ptsTypes="AAAAAAAAAAAAAAAAAAAAAAAAAAAAAAAAAAAAAAAAAA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bystar.by/uploaded/preimuzestva/1391103090_konfeta-v-yarkoy-obvertk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046" y="1125898"/>
            <a:ext cx="3453130" cy="2323943"/>
          </a:xfrm>
          <a:prstGeom prst="rect">
            <a:avLst/>
          </a:prstGeom>
          <a:noFill/>
        </p:spPr>
      </p:pic>
      <p:pic>
        <p:nvPicPr>
          <p:cNvPr id="4" name="Picture 4" descr="http://poem4you.ru/users/5/7/5717/pics/772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7718" y="1052473"/>
            <a:ext cx="3193361" cy="227296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5119" y="2072606"/>
            <a:ext cx="2840982" cy="25056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10609" y="291548"/>
            <a:ext cx="5963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Раздели слова на слоги. Слова: конфета, филин, фантик. Например: В слове кон-</a:t>
            </a:r>
            <a:r>
              <a:rPr lang="ru-RU" dirty="0" err="1" smtClean="0">
                <a:solidFill>
                  <a:schemeClr val="bg1"/>
                </a:solidFill>
              </a:rPr>
              <a:t>фе</a:t>
            </a:r>
            <a:r>
              <a:rPr lang="ru-RU" dirty="0" smtClean="0">
                <a:solidFill>
                  <a:schemeClr val="bg1"/>
                </a:solidFill>
              </a:rPr>
              <a:t>-та-три слога.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633046" y="5896708"/>
            <a:ext cx="1957754" cy="11723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828347" y="5884985"/>
            <a:ext cx="1957754" cy="11723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519138" y="5873262"/>
            <a:ext cx="1957754" cy="11723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5685692" y="5580185"/>
            <a:ext cx="246186" cy="492369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9952894" y="5627077"/>
            <a:ext cx="246186" cy="492369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0727986" y="5638800"/>
            <a:ext cx="246186" cy="492369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8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45833E-6 2.96296E-6 C 0.01848 -0.02245 0.04439 -0.02292 0.06536 -0.02569 C 0.09739 -0.02986 0.1233 -0.03009 0.15859 -0.03079 C 0.18515 -0.02917 0.21184 -0.02569 0.2384 -0.02569 C 0.23958 -0.02569 0.23697 -0.02894 0.23645 -0.03079 C 0.23606 -0.03241 0.2358 -0.03426 0.23554 -0.03588 C 0.23945 -0.0544 0.24439 -0.06806 0.25481 -0.07685 C 0.26236 -0.09074 0.25702 -0.08218 0.27213 -0.09907 C 0.27669 -0.10417 0.27916 -0.11389 0.28268 -0.1213 C 0.28958 -0.13588 0.30117 -0.14491 0.31145 -0.14884 C 0.32669 -0.16157 0.35221 -0.16482 0.36913 -0.16759 C 0.38853 -0.1662 0.40286 -0.16204 0.42109 -0.15903 C 0.42512 -0.15625 0.44218 -0.14583 0.44713 -0.14028 C 0.45637 -0.13009 0.46952 -0.10255 0.47499 -0.09236 C 0.4832 -0.07708 0.49374 -0.06921 0.5009 -0.05139 C 0.51393 -0.01921 0.52252 0.01806 0.52695 0.05648 C 0.52786 0.07917 0.52708 0.10208 0.52877 0.12477 C 0.52916 0.12917 0.53281 0.13032 0.53463 0.13333 C 0.5401 0.13264 0.54557 0.13287 0.5509 0.13148 C 0.55533 0.13032 0.55911 0.12454 0.56445 0.12315 C 0.57057 0.11921 0.57721 0.11806 0.58359 0.1162 C 0.60468 0.11944 0.60429 0.10972 0.60963 0.13333 C 0.6121 0.15718 0.61119 0.14468 0.61249 0.17083 C 0.61275 0.20509 0.61223 0.23935 0.6134 0.27338 C 0.6134 0.27407 0.62617 0.28449 0.62695 0.28542 C 0.63046 0.28935 0.63658 0.3 0.63945 0.30602 C 0.64023 0.30764 0.64036 0.30995 0.64127 0.31111 C 0.64296 0.31296 0.64713 0.31458 0.64713 0.31458 C 0.65208 0.3213 0.65286 0.32616 0.65481 0.33681 C 0.65546 0.34028 0.65663 0.34699 0.65663 0.34699 C 0.65755 0.3581 0.65911 0.36852 0.66054 0.3794 C 0.66093 0.38218 0.66067 0.38542 0.66145 0.38796 C 0.66314 0.39329 0.67187 0.39514 0.67499 0.39653 C 0.6789 0.40671 0.67799 0.41157 0.67877 0.42569 C 0.67903 0.43125 0.67929 0.43704 0.67981 0.44259 C 0.67994 0.44444 0.68072 0.44792 0.68072 0.44792 " pathEditMode="relative" ptsTypes="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75E-6 -3.7037E-7 C 0.00105 0.04098 0.00495 0.0794 0.00769 0.11968 C 0.00886 0.17153 0.00951 0.2169 0.0086 0.27014 C 0.00834 0.28681 0.00782 0.29514 0.00573 0.30949 C 0.00495 0.31505 0.00092 0.32477 0.00092 0.32477 C -0.00025 0.33426 -0.00221 0.34283 -0.0039 0.35209 C -0.00533 0.35996 -0.00455 0.36875 -0.00677 0.37616 C -0.00872 0.38264 -0.01223 0.38704 -0.01445 0.39329 C -0.01653 0.39931 -0.01588 0.40093 -0.01927 0.4051 C -0.02252 0.40903 -0.03411 0.41274 -0.03854 0.41551 C -0.04466 0.41482 -0.05065 0.41459 -0.05677 0.41366 C -0.05742 0.41343 -0.06184 0.41065 -0.06249 0.41019 C -0.06445 0.40903 -0.06822 0.40695 -0.06822 0.40695 C -0.07109 0.40371 -0.07213 0.40278 -0.07213 0.39653 " pathEditMode="relative" ptsTypes="fffffffffffff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95833E-6 2.22222E-6 C -0.00117 -0.00787 -0.00104 -0.01088 -0.00481 -0.01551 C -0.00755 -0.03542 -0.00833 -0.03843 -0.01927 -0.0463 C -0.02591 -0.0581 -0.03059 -0.07384 -0.03854 -0.08218 C -0.04075 -0.09005 -0.04427 -0.09977 -0.04908 -0.10255 C -0.05286 -0.11273 -0.04869 -0.10393 -0.05677 -0.11111 C -0.0595 -0.11343 -0.06445 -0.11968 -0.06445 -0.11968 C -0.07239 -0.13889 -0.07799 -0.14768 -0.0914 -0.15046 C -0.11028 -0.15972 -0.12565 -0.15486 -0.14804 -0.15555 C -0.1539 -0.15625 -0.16796 -0.1618 -0.17408 -0.15903 C -0.18528 -0.15972 -0.19648 -0.15995 -0.20768 -0.16088 C -0.21158 -0.16134 -0.21458 -0.16435 -0.21822 -0.16597 C -0.22486 -0.16898 -0.23177 -0.16991 -0.23854 -0.17268 C -0.25794 -0.17083 -0.25104 -0.17176 -0.26354 -0.16412 C -0.26679 -0.15972 -0.26744 -0.1581 -0.27122 -0.15555 C -0.27408 -0.1537 -0.27721 -0.15301 -0.27981 -0.15046 C -0.28177 -0.14838 -0.28346 -0.1456 -0.28554 -0.14375 C -0.28684 -0.14259 -0.28815 -0.14143 -0.28945 -0.14028 C -0.29335 -0.13009 -0.2983 -0.12639 -0.3039 -0.11968 C -0.3065 -0.11227 -0.30833 -0.1037 -0.31054 -0.09583 C -0.31393 -0.08356 -0.31575 -0.08542 -0.31731 -0.07014 C -0.31835 -0.04907 -0.31992 -0.02801 -0.32122 -0.00694 C -0.31887 0.06389 -0.32252 0.13426 -0.31731 0.20509 C -0.31653 0.21528 -0.31614 0.22755 -0.31445 0.2375 C -0.31262 0.24838 -0.30624 0.26227 -0.3039 0.27176 C -0.2871 0.34005 -0.26367 0.40162 -0.22786 0.44259 C -0.22734 0.44792 -0.22786 0.45394 -0.22604 0.4581 C -0.22434 0.46181 -0.22213 0.46482 -0.22018 0.46829 C -0.2194 0.46968 -0.21887 0.47176 -0.21822 0.47338 C -0.21575 0.49167 -0.21536 0.48935 -0.20963 0.50417 C -0.2082 0.51505 -0.20442 0.5287 -0.19999 0.53657 C -0.19856 0.54745 -0.19817 0.54722 -0.19999 0.56227 C -0.2013 0.57269 -0.20312 0.56296 -0.20104 0.57083 " pathEditMode="relative" ptsTypes="ffffffffffffffffffffffffffffffff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1" b="57102"/>
          <a:stretch/>
        </p:blipFill>
        <p:spPr>
          <a:xfrm>
            <a:off x="1822289" y="677120"/>
            <a:ext cx="9875374" cy="44041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64060" y="3206187"/>
            <a:ext cx="983848" cy="908612"/>
          </a:xfrm>
          <a:prstGeom prst="rect">
            <a:avLst/>
          </a:prstGeom>
          <a:solidFill>
            <a:srgbClr val="3207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164501" y="3206187"/>
            <a:ext cx="983848" cy="908612"/>
          </a:xfrm>
          <a:prstGeom prst="rect">
            <a:avLst/>
          </a:prstGeom>
          <a:solidFill>
            <a:srgbClr val="2BF5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7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" t="41972" r="-3458" b="12295"/>
          <a:stretch/>
        </p:blipFill>
        <p:spPr>
          <a:xfrm>
            <a:off x="1538709" y="491923"/>
            <a:ext cx="9875374" cy="5989899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4197014" y="2691114"/>
            <a:ext cx="1347259" cy="424762"/>
          </a:xfrm>
          <a:custGeom>
            <a:avLst/>
            <a:gdLst>
              <a:gd name="connsiteX0" fmla="*/ 1347259 w 1347259"/>
              <a:gd name="connsiteY0" fmla="*/ 0 h 424762"/>
              <a:gd name="connsiteX1" fmla="*/ 791675 w 1347259"/>
              <a:gd name="connsiteY1" fmla="*/ 387752 h 424762"/>
              <a:gd name="connsiteX2" fmla="*/ 97194 w 1347259"/>
              <a:gd name="connsiteY2" fmla="*/ 405114 h 424762"/>
              <a:gd name="connsiteX3" fmla="*/ 21958 w 1347259"/>
              <a:gd name="connsiteY3" fmla="*/ 353028 h 42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7259" h="424762">
                <a:moveTo>
                  <a:pt x="1347259" y="0"/>
                </a:moveTo>
                <a:cubicBezTo>
                  <a:pt x="1173639" y="160116"/>
                  <a:pt x="1000019" y="320233"/>
                  <a:pt x="791675" y="387752"/>
                </a:cubicBezTo>
                <a:cubicBezTo>
                  <a:pt x="583331" y="455271"/>
                  <a:pt x="225480" y="410901"/>
                  <a:pt x="97194" y="405114"/>
                </a:cubicBezTo>
                <a:cubicBezTo>
                  <a:pt x="-31092" y="399327"/>
                  <a:pt x="-4567" y="376177"/>
                  <a:pt x="21958" y="35302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7974957" y="2604304"/>
            <a:ext cx="752354" cy="463469"/>
          </a:xfrm>
          <a:custGeom>
            <a:avLst/>
            <a:gdLst>
              <a:gd name="connsiteX0" fmla="*/ 0 w 752354"/>
              <a:gd name="connsiteY0" fmla="*/ 381964 h 463469"/>
              <a:gd name="connsiteX1" fmla="*/ 329878 w 752354"/>
              <a:gd name="connsiteY1" fmla="*/ 445625 h 463469"/>
              <a:gd name="connsiteX2" fmla="*/ 532435 w 752354"/>
              <a:gd name="connsiteY2" fmla="*/ 98385 h 463469"/>
              <a:gd name="connsiteX3" fmla="*/ 752354 w 752354"/>
              <a:gd name="connsiteY3" fmla="*/ 0 h 463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354" h="463469">
                <a:moveTo>
                  <a:pt x="0" y="381964"/>
                </a:moveTo>
                <a:cubicBezTo>
                  <a:pt x="120569" y="437426"/>
                  <a:pt x="241139" y="492888"/>
                  <a:pt x="329878" y="445625"/>
                </a:cubicBezTo>
                <a:cubicBezTo>
                  <a:pt x="418617" y="398362"/>
                  <a:pt x="462022" y="172656"/>
                  <a:pt x="532435" y="98385"/>
                </a:cubicBezTo>
                <a:cubicBezTo>
                  <a:pt x="602848" y="24114"/>
                  <a:pt x="677601" y="12057"/>
                  <a:pt x="752354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311570" y="3209923"/>
            <a:ext cx="4346293" cy="1113221"/>
          </a:xfrm>
          <a:custGeom>
            <a:avLst/>
            <a:gdLst>
              <a:gd name="connsiteX0" fmla="*/ 0 w 4346293"/>
              <a:gd name="connsiteY0" fmla="*/ 1113221 h 1113221"/>
              <a:gd name="connsiteX1" fmla="*/ 700268 w 4346293"/>
              <a:gd name="connsiteY1" fmla="*/ 644447 h 1113221"/>
              <a:gd name="connsiteX2" fmla="*/ 1932972 w 4346293"/>
              <a:gd name="connsiteY2" fmla="*/ 360867 h 1113221"/>
              <a:gd name="connsiteX3" fmla="*/ 2748987 w 4346293"/>
              <a:gd name="connsiteY3" fmla="*/ 227758 h 1113221"/>
              <a:gd name="connsiteX4" fmla="*/ 3350871 w 4346293"/>
              <a:gd name="connsiteY4" fmla="*/ 2052 h 1113221"/>
              <a:gd name="connsiteX5" fmla="*/ 4346293 w 4346293"/>
              <a:gd name="connsiteY5" fmla="*/ 135161 h 111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6293" h="1113221">
                <a:moveTo>
                  <a:pt x="0" y="1113221"/>
                </a:moveTo>
                <a:cubicBezTo>
                  <a:pt x="189053" y="941530"/>
                  <a:pt x="378106" y="769839"/>
                  <a:pt x="700268" y="644447"/>
                </a:cubicBezTo>
                <a:cubicBezTo>
                  <a:pt x="1022430" y="519055"/>
                  <a:pt x="1591519" y="430315"/>
                  <a:pt x="1932972" y="360867"/>
                </a:cubicBezTo>
                <a:cubicBezTo>
                  <a:pt x="2274425" y="291419"/>
                  <a:pt x="2512671" y="287560"/>
                  <a:pt x="2748987" y="227758"/>
                </a:cubicBezTo>
                <a:cubicBezTo>
                  <a:pt x="2985303" y="167956"/>
                  <a:pt x="3084653" y="17485"/>
                  <a:pt x="3350871" y="2052"/>
                </a:cubicBezTo>
                <a:cubicBezTo>
                  <a:pt x="3617089" y="-13381"/>
                  <a:pt x="3981691" y="60890"/>
                  <a:pt x="4346293" y="13516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444678" y="3408744"/>
            <a:ext cx="1747778" cy="850740"/>
          </a:xfrm>
          <a:custGeom>
            <a:avLst/>
            <a:gdLst>
              <a:gd name="connsiteX0" fmla="*/ 1747778 w 1747778"/>
              <a:gd name="connsiteY0" fmla="*/ 850740 h 850740"/>
              <a:gd name="connsiteX1" fmla="*/ 1394750 w 1747778"/>
              <a:gd name="connsiteY1" fmla="*/ 381965 h 850740"/>
              <a:gd name="connsiteX2" fmla="*/ 665545 w 1747778"/>
              <a:gd name="connsiteY2" fmla="*/ 115747 h 850740"/>
              <a:gd name="connsiteX3" fmla="*/ 0 w 1747778"/>
              <a:gd name="connsiteY3" fmla="*/ 0 h 8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7778" h="850740">
                <a:moveTo>
                  <a:pt x="1747778" y="850740"/>
                </a:moveTo>
                <a:cubicBezTo>
                  <a:pt x="1661450" y="677602"/>
                  <a:pt x="1575122" y="504464"/>
                  <a:pt x="1394750" y="381965"/>
                </a:cubicBezTo>
                <a:cubicBezTo>
                  <a:pt x="1214378" y="259466"/>
                  <a:pt x="898003" y="179408"/>
                  <a:pt x="665545" y="115747"/>
                </a:cubicBezTo>
                <a:cubicBezTo>
                  <a:pt x="433087" y="52086"/>
                  <a:pt x="216543" y="26043"/>
                  <a:pt x="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1940913" y="3417349"/>
            <a:ext cx="3395016" cy="2068267"/>
          </a:xfrm>
          <a:custGeom>
            <a:avLst/>
            <a:gdLst>
              <a:gd name="connsiteX0" fmla="*/ 3395016 w 3395016"/>
              <a:gd name="connsiteY0" fmla="*/ 1640788 h 2068267"/>
              <a:gd name="connsiteX1" fmla="*/ 1653026 w 3395016"/>
              <a:gd name="connsiteY1" fmla="*/ 1785471 h 2068267"/>
              <a:gd name="connsiteX2" fmla="*/ 1305786 w 3395016"/>
              <a:gd name="connsiteY2" fmla="*/ 1993816 h 2068267"/>
              <a:gd name="connsiteX3" fmla="*/ 385598 w 3395016"/>
              <a:gd name="connsiteY3" fmla="*/ 2005390 h 2068267"/>
              <a:gd name="connsiteX4" fmla="*/ 9421 w 3395016"/>
              <a:gd name="connsiteY4" fmla="*/ 1218312 h 2068267"/>
              <a:gd name="connsiteX5" fmla="*/ 136743 w 3395016"/>
              <a:gd name="connsiteY5" fmla="*/ 141866 h 2068267"/>
              <a:gd name="connsiteX6" fmla="*/ 391386 w 3395016"/>
              <a:gd name="connsiteY6" fmla="*/ 43481 h 206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5016" h="2068267">
                <a:moveTo>
                  <a:pt x="3395016" y="1640788"/>
                </a:moveTo>
                <a:cubicBezTo>
                  <a:pt x="2698123" y="1683710"/>
                  <a:pt x="2001231" y="1726633"/>
                  <a:pt x="1653026" y="1785471"/>
                </a:cubicBezTo>
                <a:cubicBezTo>
                  <a:pt x="1304821" y="1844309"/>
                  <a:pt x="1517024" y="1957163"/>
                  <a:pt x="1305786" y="1993816"/>
                </a:cubicBezTo>
                <a:cubicBezTo>
                  <a:pt x="1094548" y="2030469"/>
                  <a:pt x="601659" y="2134641"/>
                  <a:pt x="385598" y="2005390"/>
                </a:cubicBezTo>
                <a:cubicBezTo>
                  <a:pt x="169537" y="1876139"/>
                  <a:pt x="50897" y="1528899"/>
                  <a:pt x="9421" y="1218312"/>
                </a:cubicBezTo>
                <a:cubicBezTo>
                  <a:pt x="-32055" y="907725"/>
                  <a:pt x="73082" y="337671"/>
                  <a:pt x="136743" y="141866"/>
                </a:cubicBezTo>
                <a:cubicBezTo>
                  <a:pt x="200404" y="-53939"/>
                  <a:pt x="295895" y="-5229"/>
                  <a:pt x="391386" y="4348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9306046" y="3756791"/>
            <a:ext cx="204295" cy="815209"/>
          </a:xfrm>
          <a:custGeom>
            <a:avLst/>
            <a:gdLst>
              <a:gd name="connsiteX0" fmla="*/ 81022 w 204295"/>
              <a:gd name="connsiteY0" fmla="*/ 815209 h 815209"/>
              <a:gd name="connsiteX1" fmla="*/ 202557 w 204295"/>
              <a:gd name="connsiteY1" fmla="*/ 120728 h 815209"/>
              <a:gd name="connsiteX2" fmla="*/ 0 w 204295"/>
              <a:gd name="connsiteY2" fmla="*/ 4981 h 81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295" h="815209">
                <a:moveTo>
                  <a:pt x="81022" y="815209"/>
                </a:moveTo>
                <a:cubicBezTo>
                  <a:pt x="148541" y="535487"/>
                  <a:pt x="216061" y="255766"/>
                  <a:pt x="202557" y="120728"/>
                </a:cubicBezTo>
                <a:cubicBezTo>
                  <a:pt x="189053" y="-14310"/>
                  <a:pt x="94526" y="-4665"/>
                  <a:pt x="0" y="498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73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866901" y="518007"/>
            <a:ext cx="8499475" cy="590867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6628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549275"/>
            <a:ext cx="172878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231" y="602456"/>
            <a:ext cx="1873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176" y="549276"/>
            <a:ext cx="1979613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789" y="523875"/>
            <a:ext cx="20875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2678113"/>
            <a:ext cx="208915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3" y="2644776"/>
            <a:ext cx="20891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88" y="2644776"/>
            <a:ext cx="2087562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538" y="2578100"/>
            <a:ext cx="208756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TextBox 1"/>
          <p:cNvSpPr txBox="1">
            <a:spLocks noChangeArrowheads="1"/>
          </p:cNvSpPr>
          <p:nvPr/>
        </p:nvSpPr>
        <p:spPr bwMode="auto">
          <a:xfrm>
            <a:off x="2279651" y="1412875"/>
            <a:ext cx="866775" cy="5842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latin typeface="Arial" panose="020B0604020202020204" pitchFamily="34" charset="0"/>
              </a:rPr>
              <a:t>Ф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А</a:t>
            </a:r>
            <a:endParaRPr lang="ru-RU" altLang="ru-RU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37" name="TextBox 16"/>
          <p:cNvSpPr txBox="1">
            <a:spLocks noChangeArrowheads="1"/>
          </p:cNvSpPr>
          <p:nvPr/>
        </p:nvSpPr>
        <p:spPr bwMode="auto">
          <a:xfrm>
            <a:off x="4197351" y="1493838"/>
            <a:ext cx="866775" cy="5842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latin typeface="Arial" panose="020B0604020202020204" pitchFamily="34" charset="0"/>
              </a:rPr>
              <a:t>Ф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О</a:t>
            </a:r>
            <a:endParaRPr lang="ru-RU" altLang="ru-RU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38" name="TextBox 17"/>
          <p:cNvSpPr txBox="1">
            <a:spLocks noChangeArrowheads="1"/>
          </p:cNvSpPr>
          <p:nvPr/>
        </p:nvSpPr>
        <p:spPr bwMode="auto">
          <a:xfrm>
            <a:off x="6116639" y="1468439"/>
            <a:ext cx="865187" cy="58578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latin typeface="Arial" panose="020B0604020202020204" pitchFamily="34" charset="0"/>
              </a:rPr>
              <a:t>Ф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У</a:t>
            </a:r>
            <a:endParaRPr lang="ru-RU" altLang="ru-RU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39" name="TextBox 18"/>
          <p:cNvSpPr txBox="1">
            <a:spLocks noChangeArrowheads="1"/>
          </p:cNvSpPr>
          <p:nvPr/>
        </p:nvSpPr>
        <p:spPr bwMode="auto">
          <a:xfrm>
            <a:off x="8096251" y="1487488"/>
            <a:ext cx="930275" cy="5842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latin typeface="Arial" panose="020B0604020202020204" pitchFamily="34" charset="0"/>
              </a:rPr>
              <a:t>Ф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Ы</a:t>
            </a:r>
            <a:endParaRPr lang="ru-RU" altLang="ru-RU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40" name="TextBox 19"/>
          <p:cNvSpPr txBox="1">
            <a:spLocks noChangeArrowheads="1"/>
          </p:cNvSpPr>
          <p:nvPr/>
        </p:nvSpPr>
        <p:spPr bwMode="auto">
          <a:xfrm>
            <a:off x="2403476" y="3721100"/>
            <a:ext cx="866775" cy="58578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А</a:t>
            </a:r>
            <a:r>
              <a:rPr lang="ru-RU" altLang="ru-RU" b="1" dirty="0">
                <a:latin typeface="Arial" panose="020B0604020202020204" pitchFamily="34" charset="0"/>
              </a:rPr>
              <a:t>Ф</a:t>
            </a:r>
          </a:p>
        </p:txBody>
      </p:sp>
      <p:sp>
        <p:nvSpPr>
          <p:cNvPr id="26641" name="TextBox 20"/>
          <p:cNvSpPr txBox="1">
            <a:spLocks noChangeArrowheads="1"/>
          </p:cNvSpPr>
          <p:nvPr/>
        </p:nvSpPr>
        <p:spPr bwMode="auto">
          <a:xfrm>
            <a:off x="4511676" y="3689350"/>
            <a:ext cx="866775" cy="5842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О</a:t>
            </a:r>
            <a:r>
              <a:rPr lang="ru-RU" altLang="ru-RU" b="1" dirty="0">
                <a:latin typeface="Arial" panose="020B0604020202020204" pitchFamily="34" charset="0"/>
              </a:rPr>
              <a:t>Ф</a:t>
            </a:r>
          </a:p>
        </p:txBody>
      </p:sp>
      <p:sp>
        <p:nvSpPr>
          <p:cNvPr id="26642" name="TextBox 21"/>
          <p:cNvSpPr txBox="1">
            <a:spLocks noChangeArrowheads="1"/>
          </p:cNvSpPr>
          <p:nvPr/>
        </p:nvSpPr>
        <p:spPr bwMode="auto">
          <a:xfrm>
            <a:off x="6523039" y="3721100"/>
            <a:ext cx="866775" cy="58578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У</a:t>
            </a:r>
            <a:r>
              <a:rPr lang="ru-RU" altLang="ru-RU" b="1" dirty="0">
                <a:latin typeface="Arial" panose="020B0604020202020204" pitchFamily="34" charset="0"/>
              </a:rPr>
              <a:t>Ф</a:t>
            </a:r>
          </a:p>
        </p:txBody>
      </p:sp>
      <p:sp>
        <p:nvSpPr>
          <p:cNvPr id="26643" name="TextBox 22"/>
          <p:cNvSpPr txBox="1">
            <a:spLocks noChangeArrowheads="1"/>
          </p:cNvSpPr>
          <p:nvPr/>
        </p:nvSpPr>
        <p:spPr bwMode="auto">
          <a:xfrm>
            <a:off x="8569326" y="3622676"/>
            <a:ext cx="1071563" cy="5847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Ы</a:t>
            </a:r>
            <a:r>
              <a:rPr lang="ru-RU" altLang="ru-RU" b="1" dirty="0">
                <a:latin typeface="Arial" panose="020B0604020202020204" pitchFamily="34" charset="0"/>
              </a:rPr>
              <a:t>Ф</a:t>
            </a:r>
          </a:p>
        </p:txBody>
      </p:sp>
      <p:pic>
        <p:nvPicPr>
          <p:cNvPr id="20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619" y="4548981"/>
            <a:ext cx="172878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https://img09.rl0.ru/7da80796d0338fa496c3f48bf7508579/c700x700/img1.liveinternet.ru/images/attach/c/7/124/700/124700233_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837" y="4527819"/>
            <a:ext cx="172878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0"/>
          <p:cNvSpPr txBox="1">
            <a:spLocks noChangeArrowheads="1"/>
          </p:cNvSpPr>
          <p:nvPr/>
        </p:nvSpPr>
        <p:spPr bwMode="auto">
          <a:xfrm>
            <a:off x="5968207" y="5301208"/>
            <a:ext cx="866775" cy="5842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И</a:t>
            </a:r>
            <a:r>
              <a:rPr lang="ru-RU" altLang="ru-RU" b="1" dirty="0">
                <a:latin typeface="Arial" panose="020B0604020202020204" pitchFamily="34" charset="0"/>
              </a:rPr>
              <a:t>Ф</a:t>
            </a:r>
          </a:p>
        </p:txBody>
      </p:sp>
      <p:sp>
        <p:nvSpPr>
          <p:cNvPr id="23" name="TextBox 20"/>
          <p:cNvSpPr txBox="1">
            <a:spLocks noChangeArrowheads="1"/>
          </p:cNvSpPr>
          <p:nvPr/>
        </p:nvSpPr>
        <p:spPr bwMode="auto">
          <a:xfrm>
            <a:off x="3763963" y="5327392"/>
            <a:ext cx="866775" cy="5842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latin typeface="Arial" panose="020B0604020202020204" pitchFamily="34" charset="0"/>
              </a:rPr>
              <a:t>Ф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И</a:t>
            </a:r>
            <a:endParaRPr lang="ru-RU" altLang="ru-RU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91544" y="116633"/>
            <a:ext cx="1772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Прочитай слоги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81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 animBg="1"/>
      <p:bldP spid="26637" grpId="0" animBg="1"/>
      <p:bldP spid="26638" grpId="0" animBg="1"/>
      <p:bldP spid="26639" grpId="0" animBg="1"/>
      <p:bldP spid="26640" grpId="0" animBg="1"/>
      <p:bldP spid="26641" grpId="0" animBg="1"/>
      <p:bldP spid="26642" grpId="0" animBg="1"/>
      <p:bldP spid="26643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335</TotalTime>
  <Words>132</Words>
  <Application>Microsoft Office PowerPoint</Application>
  <PresentationFormat>Широкоэкранный</PresentationFormat>
  <Paragraphs>25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 Black</vt:lpstr>
      <vt:lpstr>Century Gothic</vt:lpstr>
      <vt:lpstr>Rockwell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ABC</dc:creator>
  <cp:lastModifiedBy>Пользователь Windows</cp:lastModifiedBy>
  <cp:revision>35</cp:revision>
  <dcterms:created xsi:type="dcterms:W3CDTF">2020-04-03T07:39:01Z</dcterms:created>
  <dcterms:modified xsi:type="dcterms:W3CDTF">2022-05-19T15:05:04Z</dcterms:modified>
</cp:coreProperties>
</file>