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Биография великого художника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800" dirty="0" smtClean="0"/>
              <a:t>Исаак Ильич Левитан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628559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Любимая Русь.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00200"/>
            <a:ext cx="7632847" cy="4925144"/>
          </a:xfrm>
        </p:spPr>
      </p:pic>
    </p:spTree>
    <p:extLst>
      <p:ext uri="{BB962C8B-B14F-4D97-AF65-F5344CB8AC3E}">
        <p14:creationId xmlns:p14="http://schemas.microsoft.com/office/powerpoint/2010/main" val="1447078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Мелодия картин.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488832" cy="4968552"/>
          </a:xfrm>
        </p:spPr>
      </p:pic>
    </p:spTree>
    <p:extLst>
      <p:ext uri="{BB962C8B-B14F-4D97-AF65-F5344CB8AC3E}">
        <p14:creationId xmlns:p14="http://schemas.microsoft.com/office/powerpoint/2010/main" val="1398271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Осень золотая…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268760"/>
            <a:ext cx="7632848" cy="5256584"/>
          </a:xfrm>
        </p:spPr>
      </p:pic>
    </p:spTree>
    <p:extLst>
      <p:ext uri="{BB962C8B-B14F-4D97-AF65-F5344CB8AC3E}">
        <p14:creationId xmlns:p14="http://schemas.microsoft.com/office/powerpoint/2010/main" val="2358766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Великолепие картин.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3" y="1340768"/>
            <a:ext cx="7416824" cy="5184576"/>
          </a:xfrm>
        </p:spPr>
      </p:pic>
    </p:spTree>
    <p:extLst>
      <p:ext uri="{BB962C8B-B14F-4D97-AF65-F5344CB8AC3E}">
        <p14:creationId xmlns:p14="http://schemas.microsoft.com/office/powerpoint/2010/main" val="3161483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успел…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8760"/>
            <a:ext cx="7560840" cy="5102027"/>
          </a:xfrm>
        </p:spPr>
      </p:pic>
    </p:spTree>
    <p:extLst>
      <p:ext uri="{BB962C8B-B14F-4D97-AF65-F5344CB8AC3E}">
        <p14:creationId xmlns:p14="http://schemas.microsoft.com/office/powerpoint/2010/main" val="3252090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Поэт-художник.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00200"/>
            <a:ext cx="7704855" cy="4853136"/>
          </a:xfrm>
        </p:spPr>
      </p:pic>
    </p:spTree>
    <p:extLst>
      <p:ext uri="{BB962C8B-B14F-4D97-AF65-F5344CB8AC3E}">
        <p14:creationId xmlns:p14="http://schemas.microsoft.com/office/powerpoint/2010/main" val="1249432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Художник пейзажист.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8136904" cy="5112568"/>
          </a:xfrm>
        </p:spPr>
      </p:pic>
    </p:spTree>
    <p:extLst>
      <p:ext uri="{BB962C8B-B14F-4D97-AF65-F5344CB8AC3E}">
        <p14:creationId xmlns:p14="http://schemas.microsoft.com/office/powerpoint/2010/main" val="270685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" name="Объект 2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00200"/>
            <a:ext cx="7920879" cy="4853136"/>
          </a:xfrm>
        </p:spPr>
      </p:pic>
    </p:spTree>
    <p:extLst>
      <p:ext uri="{BB962C8B-B14F-4D97-AF65-F5344CB8AC3E}">
        <p14:creationId xmlns:p14="http://schemas.microsoft.com/office/powerpoint/2010/main" val="1779756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Единственная тема.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600200"/>
            <a:ext cx="8568952" cy="5141168"/>
          </a:xfrm>
        </p:spPr>
      </p:pic>
    </p:spTree>
    <p:extLst>
      <p:ext uri="{BB962C8B-B14F-4D97-AF65-F5344CB8AC3E}">
        <p14:creationId xmlns:p14="http://schemas.microsoft.com/office/powerpoint/2010/main" val="662355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Певец природы.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00200"/>
            <a:ext cx="7848871" cy="4925144"/>
          </a:xfrm>
        </p:spPr>
      </p:pic>
    </p:spTree>
    <p:extLst>
      <p:ext uri="{BB962C8B-B14F-4D97-AF65-F5344CB8AC3E}">
        <p14:creationId xmlns:p14="http://schemas.microsoft.com/office/powerpoint/2010/main" val="4159270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Выдающийся пейзажист.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00200"/>
            <a:ext cx="7920880" cy="4925144"/>
          </a:xfrm>
        </p:spPr>
      </p:pic>
    </p:spTree>
    <p:extLst>
      <p:ext uri="{BB962C8B-B14F-4D97-AF65-F5344CB8AC3E}">
        <p14:creationId xmlns:p14="http://schemas.microsoft.com/office/powerpoint/2010/main" val="4143025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Весна, весна…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1600200"/>
            <a:ext cx="7776864" cy="4997152"/>
          </a:xfrm>
        </p:spPr>
      </p:pic>
    </p:spTree>
    <p:extLst>
      <p:ext uri="{BB962C8B-B14F-4D97-AF65-F5344CB8AC3E}">
        <p14:creationId xmlns:p14="http://schemas.microsoft.com/office/powerpoint/2010/main" val="1146295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Сравнение.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632848" cy="5030019"/>
          </a:xfrm>
        </p:spPr>
      </p:pic>
    </p:spTree>
    <p:extLst>
      <p:ext uri="{BB962C8B-B14F-4D97-AF65-F5344CB8AC3E}">
        <p14:creationId xmlns:p14="http://schemas.microsoft.com/office/powerpoint/2010/main" val="14692443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41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Биография великого художника</vt:lpstr>
      <vt:lpstr>Поэт-художник.</vt:lpstr>
      <vt:lpstr>Художник пейзажист.</vt:lpstr>
      <vt:lpstr>Презентация PowerPoint</vt:lpstr>
      <vt:lpstr>Единственная тема.</vt:lpstr>
      <vt:lpstr>Певец природы.</vt:lpstr>
      <vt:lpstr>Выдающийся пейзажист.</vt:lpstr>
      <vt:lpstr>Весна, весна…</vt:lpstr>
      <vt:lpstr>Сравнение.</vt:lpstr>
      <vt:lpstr>Любимая Русь.</vt:lpstr>
      <vt:lpstr>Мелодия картин.</vt:lpstr>
      <vt:lpstr>Осень золотая…</vt:lpstr>
      <vt:lpstr>Великолепие картин.</vt:lpstr>
      <vt:lpstr>Не успел…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Биография великого художника</dc:title>
  <dc:creator>Галина</dc:creator>
  <cp:lastModifiedBy>Завуч К</cp:lastModifiedBy>
  <cp:revision>13</cp:revision>
  <dcterms:created xsi:type="dcterms:W3CDTF">2022-09-25T13:15:19Z</dcterms:created>
  <dcterms:modified xsi:type="dcterms:W3CDTF">2022-09-25T13:32:49Z</dcterms:modified>
</cp:coreProperties>
</file>