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Override1.xml" ContentType="application/vnd.openxmlformats-officedocument.themeOverride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9" r:id="rId1"/>
  </p:sldMasterIdLst>
  <p:notesMasterIdLst>
    <p:notesMasterId r:id="rId11"/>
  </p:notesMasterIdLst>
  <p:sldIdLst>
    <p:sldId id="259" r:id="rId2"/>
    <p:sldId id="320" r:id="rId3"/>
    <p:sldId id="341" r:id="rId4"/>
    <p:sldId id="344" r:id="rId5"/>
    <p:sldId id="345" r:id="rId6"/>
    <p:sldId id="342" r:id="rId7"/>
    <p:sldId id="327" r:id="rId8"/>
    <p:sldId id="346" r:id="rId9"/>
    <p:sldId id="328" r:id="rId10"/>
  </p:sldIdLst>
  <p:sldSz cx="9144000" cy="6858000" type="screen4x3"/>
  <p:notesSz cx="6888163" cy="100203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303925"/>
    <a:srgbClr val="6600CC"/>
    <a:srgbClr val="990033"/>
    <a:srgbClr val="99FFCC"/>
    <a:srgbClr val="EC772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735" autoAdjust="0"/>
    <p:restoredTop sz="93716" autoAdjust="0"/>
  </p:normalViewPr>
  <p:slideViewPr>
    <p:cSldViewPr>
      <p:cViewPr varScale="1">
        <p:scale>
          <a:sx n="85" d="100"/>
          <a:sy n="85" d="100"/>
        </p:scale>
        <p:origin x="-94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4871" cy="501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16" tIns="48308" rIns="96616" bIns="48308" numCol="1" anchor="t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01698" y="0"/>
            <a:ext cx="2984871" cy="501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16" tIns="48308" rIns="96616" bIns="48308" numCol="1" anchor="t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pPr>
              <a:defRPr/>
            </a:pPr>
            <a:fld id="{76F39693-62D0-4E32-894B-3E31854FD23E}" type="datetimeFigureOut">
              <a:rPr lang="ru-RU"/>
              <a:pPr>
                <a:defRPr/>
              </a:pPr>
              <a:t>08.04.2019</a:t>
            </a:fld>
            <a:endParaRPr lang="ru-RU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9800" y="750888"/>
            <a:ext cx="5008563" cy="37576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8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8817" y="4759643"/>
            <a:ext cx="5510530" cy="45091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16" tIns="48308" rIns="96616" bIns="4830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2458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17546"/>
            <a:ext cx="2984871" cy="501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16" tIns="48308" rIns="96616" bIns="48308" numCol="1" anchor="b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458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01698" y="9517546"/>
            <a:ext cx="2984871" cy="501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16" tIns="48308" rIns="96616" bIns="48308" numCol="1" anchor="b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pPr>
              <a:defRPr/>
            </a:pPr>
            <a:fld id="{98563996-8E79-4E8C-BCE9-20640069B1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0388547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1A6C4F2-79FC-4297-BB29-1D8C390D9ABB}" type="datetimeFigureOut">
              <a:rPr lang="ru-RU" smtClean="0"/>
              <a:pPr>
                <a:defRPr/>
              </a:pPr>
              <a:t>08.04.2019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26E6EC6-8ADF-48B9-AA4A-2B04DC5B4BC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803E029-E5BA-43D8-B37E-B7BDA8A12B46}" type="datetimeFigureOut">
              <a:rPr lang="ru-RU" smtClean="0"/>
              <a:pPr>
                <a:defRPr/>
              </a:pPr>
              <a:t>08.04.2019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9A7A709-DC2F-4706-8030-BCFD3282725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74A3070-80E6-4E4C-A2CF-68701DE7EBAF}" type="datetimeFigureOut">
              <a:rPr lang="ru-RU" smtClean="0"/>
              <a:pPr>
                <a:defRPr/>
              </a:pPr>
              <a:t>08.04.2019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1F73B19-0EEC-4670-99A0-92FCC2ECAC0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BB3A4A-621F-4B1C-9BA5-E5BC363202EA}" type="datetimeFigureOut">
              <a:rPr lang="ru-RU"/>
              <a:pPr>
                <a:defRPr/>
              </a:pPr>
              <a:t>08.04.2019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6D42F7-A39F-4426-BF93-4DAFA3467F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4A5222-B1AC-4A98-B047-77D85AC1EAE2}" type="datetimeFigureOut">
              <a:rPr lang="ru-RU"/>
              <a:pPr>
                <a:defRPr/>
              </a:pPr>
              <a:t>08.04.2019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03F040-5A98-4C86-9E8B-E028E3C66F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654D70C-D635-4313-B79C-F99FDFA32580}" type="datetimeFigureOut">
              <a:rPr lang="ru-RU" smtClean="0"/>
              <a:pPr>
                <a:defRPr/>
              </a:pPr>
              <a:t>08.04.2019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9F3B05-28DE-4782-833F-884A2795B54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BB5C950-7D5C-4B77-8466-8C412DFF735F}" type="datetimeFigureOut">
              <a:rPr lang="ru-RU" smtClean="0"/>
              <a:pPr>
                <a:defRPr/>
              </a:pPr>
              <a:t>08.04.2019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pPr>
              <a:defRPr/>
            </a:pPr>
            <a:fld id="{654C3BFD-0BE5-42C7-A0C7-1A08DA6A23A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ABA88A6-C7B5-45C9-9D7B-F7E7B4256850}" type="datetimeFigureOut">
              <a:rPr lang="ru-RU" smtClean="0"/>
              <a:pPr>
                <a:defRPr/>
              </a:pPr>
              <a:t>08.04.2019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2D578D1-AF79-4A5F-869D-57623E738AF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A4FAA88-7851-4269-A737-9C4882041872}" type="datetimeFigureOut">
              <a:rPr lang="ru-RU" smtClean="0"/>
              <a:pPr>
                <a:defRPr/>
              </a:pPr>
              <a:t>08.04.2019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B68F927-D3A8-4FAF-9E6A-6149F3919FD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BA1B80C-BCF9-4DDC-97B4-A9D1CF42A920}" type="datetimeFigureOut">
              <a:rPr lang="ru-RU" smtClean="0"/>
              <a:pPr>
                <a:defRPr/>
              </a:pPr>
              <a:t>08.04.2019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4BD068-8B76-4789-9DAA-31A562B7B67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13A0188-CD47-465F-9C29-A359C358289D}" type="datetimeFigureOut">
              <a:rPr lang="ru-RU" smtClean="0"/>
              <a:pPr>
                <a:defRPr/>
              </a:pPr>
              <a:t>08.04.2019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4D20B74-6D71-43C0-B6C3-FAD0C15AEDB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A86E280-0348-4156-8E09-EB5235AB26AD}" type="datetimeFigureOut">
              <a:rPr lang="ru-RU" smtClean="0"/>
              <a:pPr>
                <a:defRPr/>
              </a:pPr>
              <a:t>08.04.2019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CEDA60-28E2-4DA3-BCBB-0B17F576EE8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34732B7-22DA-4292-B0F7-26BC5AD74234}" type="datetimeFigureOut">
              <a:rPr lang="ru-RU" smtClean="0"/>
              <a:pPr>
                <a:defRPr/>
              </a:pPr>
              <a:t>08.04.2019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7A0F42E-AEA8-498D-9D7A-283AC46E385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E80F0925-A877-4223-8C53-A70C2B89D21B}" type="datetimeFigureOut">
              <a:rPr lang="ru-RU" smtClean="0"/>
              <a:pPr>
                <a:defRPr/>
              </a:pPr>
              <a:t>08.04.2019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DF454AEE-71FF-4BDE-B08D-800139C79B2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70" r:id="rId1"/>
    <p:sldLayoutId id="2147483771" r:id="rId2"/>
    <p:sldLayoutId id="2147483772" r:id="rId3"/>
    <p:sldLayoutId id="2147483773" r:id="rId4"/>
    <p:sldLayoutId id="2147483774" r:id="rId5"/>
    <p:sldLayoutId id="2147483775" r:id="rId6"/>
    <p:sldLayoutId id="2147483776" r:id="rId7"/>
    <p:sldLayoutId id="2147483777" r:id="rId8"/>
    <p:sldLayoutId id="2147483778" r:id="rId9"/>
    <p:sldLayoutId id="2147483779" r:id="rId10"/>
    <p:sldLayoutId id="2147483780" r:id="rId11"/>
    <p:sldLayoutId id="2147483781" r:id="rId12"/>
    <p:sldLayoutId id="2147483664" r:id="rId13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3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296144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2800" b="1" dirty="0" smtClean="0">
                <a:solidFill>
                  <a:srgbClr val="C00000"/>
                </a:solidFill>
                <a:latin typeface="Cambria" pitchFamily="18" charset="0"/>
              </a:rPr>
              <a:t>МБОУ «</a:t>
            </a:r>
            <a:r>
              <a:rPr lang="ru-RU" sz="2800" b="1" dirty="0" err="1" smtClean="0">
                <a:solidFill>
                  <a:srgbClr val="C00000"/>
                </a:solidFill>
                <a:latin typeface="Cambria" pitchFamily="18" charset="0"/>
              </a:rPr>
              <a:t>Бирюлинская</a:t>
            </a:r>
            <a:r>
              <a:rPr lang="ru-RU" sz="2800" b="1" dirty="0" smtClean="0">
                <a:solidFill>
                  <a:srgbClr val="C00000"/>
                </a:solidFill>
                <a:latin typeface="Cambria" pitchFamily="18" charset="0"/>
              </a:rPr>
              <a:t> средняя общеобразовательная школа </a:t>
            </a:r>
            <a:r>
              <a:rPr lang="ru-RU" sz="2800" b="1" dirty="0" err="1" smtClean="0">
                <a:solidFill>
                  <a:srgbClr val="C00000"/>
                </a:solidFill>
                <a:latin typeface="Cambria" pitchFamily="18" charset="0"/>
              </a:rPr>
              <a:t>Высокогорского</a:t>
            </a:r>
            <a:r>
              <a:rPr lang="ru-RU" sz="2800" b="1" dirty="0" smtClean="0">
                <a:solidFill>
                  <a:srgbClr val="C00000"/>
                </a:solidFill>
                <a:latin typeface="Cambria" pitchFamily="18" charset="0"/>
              </a:rPr>
              <a:t> муниципального района Республики Татарстан»</a:t>
            </a:r>
          </a:p>
        </p:txBody>
      </p:sp>
      <p:sp>
        <p:nvSpPr>
          <p:cNvPr id="17411" name="Rectangle 6"/>
          <p:cNvSpPr>
            <a:spLocks noChangeArrowheads="1"/>
          </p:cNvSpPr>
          <p:nvPr/>
        </p:nvSpPr>
        <p:spPr bwMode="auto">
          <a:xfrm>
            <a:off x="4067944" y="2420888"/>
            <a:ext cx="4788719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tx2"/>
                </a:solidFill>
              </a:rPr>
              <a:t>Работа команды </a:t>
            </a:r>
            <a:r>
              <a:rPr lang="ru-RU" sz="2800" b="1" dirty="0" smtClean="0">
                <a:solidFill>
                  <a:schemeClr val="tx2"/>
                </a:solidFill>
              </a:rPr>
              <a:t>ЮИД </a:t>
            </a:r>
            <a:r>
              <a:rPr lang="ru-RU" sz="2800" b="1" dirty="0" smtClean="0">
                <a:solidFill>
                  <a:schemeClr val="tx2"/>
                </a:solidFill>
              </a:rPr>
              <a:t>за 2018-2019 </a:t>
            </a:r>
            <a:r>
              <a:rPr lang="ru-RU" sz="2800" b="1" dirty="0" err="1" smtClean="0">
                <a:solidFill>
                  <a:schemeClr val="tx2"/>
                </a:solidFill>
              </a:rPr>
              <a:t>уч.год</a:t>
            </a:r>
            <a:endParaRPr lang="ru-RU" sz="2800" b="1" dirty="0" smtClean="0">
              <a:solidFill>
                <a:schemeClr val="tx2"/>
              </a:solidFill>
            </a:endParaRPr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 flipH="1">
            <a:off x="4644008" y="4005064"/>
            <a:ext cx="345638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3200" b="1" u="sng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Наш девиз:</a:t>
            </a:r>
            <a:endParaRPr lang="ru-RU" sz="3200" b="1" u="sng" dirty="0">
              <a:solidFill>
                <a:srgbClr val="00B0F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95536" y="4653136"/>
            <a:ext cx="8352928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rgbClr val="FFFF00"/>
                </a:solidFill>
              </a:rPr>
              <a:t>Мы – команда ЮИДД 21 века!</a:t>
            </a:r>
            <a:r>
              <a:rPr lang="ru-RU" sz="2800" b="1" i="1" dirty="0" smtClean="0">
                <a:solidFill>
                  <a:srgbClr val="FFC000"/>
                </a:solidFill>
              </a:rPr>
              <a:t/>
            </a:r>
            <a:br>
              <a:rPr lang="ru-RU" sz="2800" b="1" i="1" dirty="0" smtClean="0">
                <a:solidFill>
                  <a:srgbClr val="FFC000"/>
                </a:solidFill>
              </a:rPr>
            </a:br>
            <a:r>
              <a:rPr lang="ru-RU" sz="2800" b="1" i="1" dirty="0" smtClean="0">
                <a:solidFill>
                  <a:srgbClr val="C00000"/>
                </a:solidFill>
              </a:rPr>
              <a:t>Стараемся всегда добиваться  успеха!</a:t>
            </a:r>
          </a:p>
          <a:p>
            <a:endParaRPr lang="ru-RU" b="1" i="1" dirty="0" smtClean="0">
              <a:solidFill>
                <a:schemeClr val="tx2"/>
              </a:solidFill>
            </a:endParaRPr>
          </a:p>
          <a:p>
            <a:r>
              <a:rPr lang="ru-RU" b="1" i="1" dirty="0" smtClean="0">
                <a:solidFill>
                  <a:schemeClr val="tx2"/>
                </a:solidFill>
              </a:rPr>
              <a:t>Руководитель:  Т.В.Потапова</a:t>
            </a:r>
            <a:endParaRPr lang="ru-RU" b="1" i="1" dirty="0">
              <a:solidFill>
                <a:schemeClr val="tx2"/>
              </a:solidFill>
            </a:endParaRPr>
          </a:p>
        </p:txBody>
      </p:sp>
      <p:pic>
        <p:nvPicPr>
          <p:cNvPr id="6" name="Рисунок 5" descr="F:\20190406_09072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2132856"/>
            <a:ext cx="3816424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8284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3600" dirty="0" smtClean="0">
                <a:solidFill>
                  <a:srgbClr val="C00000"/>
                </a:solidFill>
              </a:rPr>
              <a:t>Цель отряда ЮИД: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>
                <a:solidFill>
                  <a:schemeClr val="tx2"/>
                </a:solidFill>
              </a:rPr>
              <a:t>вести профилактику детского дорожно-транспортного травматизма через работу отряда ЮИД</a:t>
            </a:r>
            <a:r>
              <a:rPr lang="ru-RU" dirty="0" smtClean="0">
                <a:solidFill>
                  <a:schemeClr val="accent1"/>
                </a:solidFill>
              </a:rPr>
              <a:t/>
            </a:r>
            <a:br>
              <a:rPr lang="ru-RU" dirty="0" smtClean="0">
                <a:solidFill>
                  <a:schemeClr val="accent1"/>
                </a:solidFill>
              </a:rPr>
            </a:br>
            <a:r>
              <a:rPr lang="ru-RU" sz="3600" dirty="0" smtClean="0">
                <a:solidFill>
                  <a:srgbClr val="C00000"/>
                </a:solidFill>
              </a:rPr>
              <a:t>задачами: </a:t>
            </a:r>
            <a:r>
              <a:rPr lang="ru-RU" sz="3600" dirty="0" smtClean="0">
                <a:solidFill>
                  <a:schemeClr val="accent1"/>
                </a:solidFill>
              </a:rPr>
              <a:t/>
            </a:r>
            <a:br>
              <a:rPr lang="ru-RU" sz="3600" dirty="0" smtClean="0">
                <a:solidFill>
                  <a:schemeClr val="accent1"/>
                </a:solidFill>
              </a:rPr>
            </a:br>
            <a:r>
              <a:rPr lang="ru-RU" sz="3100" dirty="0" smtClean="0">
                <a:solidFill>
                  <a:srgbClr val="FFFF00"/>
                </a:solidFill>
              </a:rPr>
              <a:t>- создать на добровольной основе отряд ЮИД из учащихся школы;</a:t>
            </a:r>
            <a:r>
              <a:rPr lang="ru-RU" sz="3100" dirty="0" smtClean="0">
                <a:solidFill>
                  <a:schemeClr val="tx2"/>
                </a:solidFill>
              </a:rPr>
              <a:t/>
            </a:r>
            <a:br>
              <a:rPr lang="ru-RU" sz="3100" dirty="0" smtClean="0">
                <a:solidFill>
                  <a:schemeClr val="tx2"/>
                </a:solidFill>
              </a:rPr>
            </a:br>
            <a:r>
              <a:rPr lang="ru-RU" sz="3100" dirty="0" smtClean="0">
                <a:solidFill>
                  <a:srgbClr val="00B0F0"/>
                </a:solidFill>
              </a:rPr>
              <a:t>- вести пропаганду ПДД среди учащихся школы;</a:t>
            </a:r>
            <a:r>
              <a:rPr lang="ru-RU" sz="3100" dirty="0" smtClean="0">
                <a:solidFill>
                  <a:schemeClr val="tx2"/>
                </a:solidFill>
              </a:rPr>
              <a:t/>
            </a:r>
            <a:br>
              <a:rPr lang="ru-RU" sz="3100" dirty="0" smtClean="0">
                <a:solidFill>
                  <a:schemeClr val="tx2"/>
                </a:solidFill>
              </a:rPr>
            </a:br>
            <a:r>
              <a:rPr lang="ru-RU" sz="3100" dirty="0" smtClean="0">
                <a:solidFill>
                  <a:srgbClr val="00B050"/>
                </a:solidFill>
              </a:rPr>
              <a:t>- проводить информационную работу в школе по ПДД</a:t>
            </a:r>
            <a:r>
              <a:rPr lang="ru-RU" dirty="0" smtClean="0">
                <a:solidFill>
                  <a:schemeClr val="accent1"/>
                </a:solidFill>
              </a:rPr>
              <a:t/>
            </a:r>
            <a:br>
              <a:rPr lang="ru-RU" dirty="0" smtClean="0">
                <a:solidFill>
                  <a:schemeClr val="accent1"/>
                </a:solidFill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Picture 14" descr="raznoe150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68344" y="188640"/>
            <a:ext cx="92710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E:\Мои  документы\Мои рисунки\учеба\213.gif"/>
          <p:cNvPicPr>
            <a:picLocks noChangeAspect="1" noChangeArrowheads="1"/>
          </p:cNvPicPr>
          <p:nvPr/>
        </p:nvPicPr>
        <p:blipFill>
          <a:blip r:embed="rId3" cstate="print"/>
          <a:srcRect t="6055" r="48047"/>
          <a:stretch>
            <a:fillRect/>
          </a:stretch>
        </p:blipFill>
        <p:spPr bwMode="auto">
          <a:xfrm>
            <a:off x="7812360" y="4077072"/>
            <a:ext cx="1196056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106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251520" y="764703"/>
            <a:ext cx="9145016" cy="144655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isometricOffAxis2Lef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4400" b="1" spc="50" dirty="0" smtClean="0">
                <a:ln w="11430"/>
                <a:gradFill>
                  <a:gsLst>
                    <a:gs pos="25000">
                      <a:srgbClr val="A5644E">
                        <a:satMod val="155000"/>
                      </a:srgbClr>
                    </a:gs>
                    <a:gs pos="100000">
                      <a:srgbClr val="A5644E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</a:rPr>
              <a:t>Наша проделанная работа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4400" b="1" spc="50" dirty="0" smtClean="0">
                <a:ln w="11430"/>
                <a:gradFill>
                  <a:gsLst>
                    <a:gs pos="25000">
                      <a:srgbClr val="A5644E">
                        <a:satMod val="155000"/>
                      </a:srgbClr>
                    </a:gs>
                    <a:gs pos="100000">
                      <a:srgbClr val="A5644E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</a:rPr>
              <a:t>В 2018-2019 учебном году</a:t>
            </a:r>
            <a:endParaRPr lang="ru-RU" sz="4400" b="1" spc="50" dirty="0">
              <a:ln w="11430"/>
              <a:gradFill>
                <a:gsLst>
                  <a:gs pos="25000">
                    <a:srgbClr val="A5644E">
                      <a:satMod val="155000"/>
                    </a:srgbClr>
                  </a:gs>
                  <a:gs pos="100000">
                    <a:srgbClr val="A5644E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</a:endParaRPr>
          </a:p>
        </p:txBody>
      </p:sp>
      <p:pic>
        <p:nvPicPr>
          <p:cNvPr id="5" name="Рисунок 4" descr="C:\Users\Татьяна  Руслан\Desktop\WhatsApp Images\Camera\IMG_20180928_13450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060848"/>
            <a:ext cx="4032448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Татьяна  Руслан\Desktop\WhatsApp Images\Camera\IMG_20180928_13453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7984" y="3140968"/>
            <a:ext cx="4320480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1330618239"/>
      </p:ext>
    </p:extLst>
  </p:cSld>
  <p:clrMapOvr>
    <a:masterClrMapping/>
  </p:clrMapOvr>
  <p:transition advTm="649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1979712" y="404664"/>
            <a:ext cx="6840760" cy="144655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isometricOffAxis2Lef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4400" b="1" spc="50" dirty="0" smtClean="0">
                <a:ln w="11430"/>
                <a:gradFill>
                  <a:gsLst>
                    <a:gs pos="25000">
                      <a:srgbClr val="A5644E">
                        <a:satMod val="155000"/>
                      </a:srgbClr>
                    </a:gs>
                    <a:gs pos="100000">
                      <a:srgbClr val="A5644E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</a:rPr>
              <a:t>Безопасный маршрут в школу и домой</a:t>
            </a:r>
            <a:endParaRPr lang="ru-RU" sz="4400" b="1" spc="50" dirty="0">
              <a:ln w="11430"/>
              <a:gradFill>
                <a:gsLst>
                  <a:gs pos="25000">
                    <a:srgbClr val="A5644E">
                      <a:satMod val="155000"/>
                    </a:srgbClr>
                  </a:gs>
                  <a:gs pos="100000">
                    <a:srgbClr val="A5644E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</a:endParaRPr>
          </a:p>
        </p:txBody>
      </p:sp>
      <p:pic>
        <p:nvPicPr>
          <p:cNvPr id="12" name="Рисунок 11" descr="C:\Users\Татьяна  Руслан\Desktop\WhatsApp Images\Camera\IMG_20180928_14023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836712"/>
            <a:ext cx="2880320" cy="2371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C:\Users\Татьяна  Руслан\Desktop\WhatsApp Images\Camera\IMG_20180928_140245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3356992"/>
            <a:ext cx="3960440" cy="3235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C:\Users\Татьяна  Руслан\Desktop\WhatsApp Images\Camera\IMG_20180928_140309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05810">
            <a:off x="3651427" y="1808820"/>
            <a:ext cx="3618284" cy="2443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C:\Users\Татьяна  Руслан\Desktop\WhatsApp Images\Camera\IMG_20180928_140940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6016" y="3429000"/>
            <a:ext cx="4176464" cy="3235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1330618239"/>
      </p:ext>
    </p:extLst>
  </p:cSld>
  <p:clrMapOvr>
    <a:masterClrMapping/>
  </p:clrMapOvr>
  <p:transition advTm="78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395536" y="332656"/>
            <a:ext cx="8748464" cy="92333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isometricOffAxis2Lef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5400" b="1" spc="50" dirty="0" smtClean="0">
                <a:ln w="11430"/>
                <a:gradFill>
                  <a:gsLst>
                    <a:gs pos="25000">
                      <a:srgbClr val="A5644E">
                        <a:satMod val="155000"/>
                      </a:srgbClr>
                    </a:gs>
                    <a:gs pos="100000">
                      <a:srgbClr val="A5644E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</a:rPr>
              <a:t>Акция </a:t>
            </a:r>
            <a:r>
              <a:rPr lang="ru-RU" sz="5400" b="1" spc="50" dirty="0" err="1" smtClean="0">
                <a:ln w="11430"/>
                <a:gradFill>
                  <a:gsLst>
                    <a:gs pos="25000">
                      <a:srgbClr val="A5644E">
                        <a:satMod val="155000"/>
                      </a:srgbClr>
                    </a:gs>
                    <a:gs pos="100000">
                      <a:srgbClr val="A5644E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</a:rPr>
              <a:t>Засветитсь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rgbClr val="A5644E">
                        <a:satMod val="155000"/>
                      </a:srgbClr>
                    </a:gs>
                    <a:gs pos="100000">
                      <a:srgbClr val="A5644E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</a:rPr>
              <a:t>!!!</a:t>
            </a:r>
            <a:endParaRPr lang="ru-RU" sz="5400" b="1" spc="50" dirty="0">
              <a:ln w="11430"/>
              <a:gradFill>
                <a:gsLst>
                  <a:gs pos="25000">
                    <a:srgbClr val="A5644E">
                      <a:satMod val="155000"/>
                    </a:srgbClr>
                  </a:gs>
                  <a:gs pos="100000">
                    <a:srgbClr val="A5644E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</a:endParaRPr>
          </a:p>
        </p:txBody>
      </p:sp>
      <p:pic>
        <p:nvPicPr>
          <p:cNvPr id="15" name="Рисунок 14" descr="C:\Users\Татьяна  Руслан\Desktop\WhatsApp Images\Camera\IMG_20181204_13025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772816"/>
            <a:ext cx="6624736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Users\Татьяна  Руслан\Downloads\p246_batura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64288" y="1844824"/>
            <a:ext cx="1671295" cy="4752528"/>
          </a:xfrm>
          <a:prstGeom prst="rect">
            <a:avLst/>
          </a:prstGeom>
          <a:noFill/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1330618239"/>
      </p:ext>
    </p:extLst>
  </p:cSld>
  <p:clrMapOvr>
    <a:masterClrMapping/>
  </p:clrMapOvr>
  <p:transition advTm="611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3203848" y="188640"/>
            <a:ext cx="5760640" cy="2123658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isometricOffAxis2Lef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4400" b="1" spc="50" dirty="0" smtClean="0">
                <a:ln w="11430"/>
                <a:gradFill>
                  <a:gsLst>
                    <a:gs pos="25000">
                      <a:srgbClr val="A5644E">
                        <a:satMod val="155000"/>
                      </a:srgbClr>
                    </a:gs>
                    <a:gs pos="100000">
                      <a:srgbClr val="A5644E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</a:rPr>
              <a:t>Выступление агитбригады   в начальной школе</a:t>
            </a:r>
            <a:endParaRPr lang="ru-RU" sz="4400" b="1" spc="50" dirty="0">
              <a:ln w="11430"/>
              <a:gradFill>
                <a:gsLst>
                  <a:gs pos="25000">
                    <a:srgbClr val="A5644E">
                      <a:satMod val="155000"/>
                    </a:srgbClr>
                  </a:gs>
                  <a:gs pos="100000">
                    <a:srgbClr val="A5644E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</a:endParaRPr>
          </a:p>
        </p:txBody>
      </p:sp>
      <p:pic>
        <p:nvPicPr>
          <p:cNvPr id="12" name="Рисунок 11" descr="C:\Users\Татьяна  Руслан\Desktop\WhatsApp Images\WhatsApp Images\IMG-20190125-WA004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332656"/>
            <a:ext cx="3312368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C:\Users\Татьяна  Руслан\Desktop\WhatsApp Images\WhatsApp Images\IMG-20190125-WA0039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3968" y="2492896"/>
            <a:ext cx="3312368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1330618239"/>
      </p:ext>
    </p:extLst>
  </p:cSld>
  <p:clrMapOvr>
    <a:masterClrMapping/>
  </p:clrMapOvr>
  <p:transition advTm="767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2411760" y="188640"/>
            <a:ext cx="5616624" cy="144655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isometricOffAxis2Lef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4400" b="1" spc="50" dirty="0" smtClean="0">
                <a:ln w="11430"/>
                <a:gradFill>
                  <a:gsLst>
                    <a:gs pos="25000">
                      <a:srgbClr val="A5644E">
                        <a:satMod val="155000"/>
                      </a:srgbClr>
                    </a:gs>
                    <a:gs pos="100000">
                      <a:srgbClr val="A5644E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</a:rPr>
              <a:t>Выступление агитбригады</a:t>
            </a:r>
            <a:endParaRPr lang="ru-RU" sz="4400" b="1" spc="50" dirty="0">
              <a:ln w="11430"/>
              <a:gradFill>
                <a:gsLst>
                  <a:gs pos="25000">
                    <a:srgbClr val="A5644E">
                      <a:satMod val="155000"/>
                    </a:srgbClr>
                  </a:gs>
                  <a:gs pos="100000">
                    <a:srgbClr val="A5644E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</a:endParaRPr>
          </a:p>
        </p:txBody>
      </p:sp>
      <p:pic>
        <p:nvPicPr>
          <p:cNvPr id="16" name="Рисунок 15" descr="C:\Users\Татьяна  Руслан\Desktop\WhatsApp Images\WhatsApp Images\IMG-20190125-WA004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2348880"/>
            <a:ext cx="3024336" cy="410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6" descr="C:\Users\Татьяна  Руслан\Desktop\WhatsApp Images\WhatsApp Images\IMG-20190125-WA0036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548680"/>
            <a:ext cx="2952328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17" descr="C:\Users\Татьяна  Руслан\Desktop\WhatsApp Images\WhatsApp Images\IMG-20190125-WA0041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07696" y="1916832"/>
            <a:ext cx="2556792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1330618239"/>
      </p:ext>
    </p:extLst>
  </p:cSld>
  <p:clrMapOvr>
    <a:masterClrMapping/>
  </p:clrMapOvr>
  <p:transition advTm="787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2411760" y="188640"/>
            <a:ext cx="5616624" cy="144655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isometricOffAxis2Lef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4400" b="1" spc="50" dirty="0" smtClean="0">
                <a:ln w="11430"/>
                <a:gradFill>
                  <a:gsLst>
                    <a:gs pos="25000">
                      <a:srgbClr val="A5644E">
                        <a:satMod val="155000"/>
                      </a:srgbClr>
                    </a:gs>
                    <a:gs pos="100000">
                      <a:srgbClr val="A5644E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</a:rPr>
              <a:t>Выступление агитбригады</a:t>
            </a:r>
            <a:endParaRPr lang="ru-RU" sz="4400" b="1" spc="50" dirty="0">
              <a:ln w="11430"/>
              <a:gradFill>
                <a:gsLst>
                  <a:gs pos="25000">
                    <a:srgbClr val="A5644E">
                      <a:satMod val="155000"/>
                    </a:srgbClr>
                  </a:gs>
                  <a:gs pos="100000">
                    <a:srgbClr val="A5644E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</a:endParaRPr>
          </a:p>
        </p:txBody>
      </p:sp>
      <p:pic>
        <p:nvPicPr>
          <p:cNvPr id="9" name="Рисунок 8" descr="F:\20190406_09072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628800"/>
            <a:ext cx="4896544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F:\20190406_090607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92280" y="332656"/>
            <a:ext cx="1924050" cy="396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F:\20190406_090710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47864" y="3645024"/>
            <a:ext cx="5400600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1330618239"/>
      </p:ext>
    </p:extLst>
  </p:cSld>
  <p:clrMapOvr>
    <a:masterClrMapping/>
  </p:clrMapOvr>
  <p:transition advTm="787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755576" y="764703"/>
            <a:ext cx="8640960" cy="769441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isometricOffAxis2Lef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4400" b="1" spc="50" dirty="0" smtClean="0">
                <a:ln w="11430"/>
                <a:gradFill>
                  <a:gsLst>
                    <a:gs pos="25000">
                      <a:srgbClr val="A5644E">
                        <a:satMod val="155000"/>
                      </a:srgbClr>
                    </a:gs>
                    <a:gs pos="100000">
                      <a:srgbClr val="A5644E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</a:rPr>
              <a:t>Спасибо за внимание! </a:t>
            </a:r>
            <a:endParaRPr lang="ru-RU" sz="4400" b="1" spc="50" dirty="0">
              <a:ln w="11430"/>
              <a:gradFill>
                <a:gsLst>
                  <a:gs pos="25000">
                    <a:srgbClr val="A5644E">
                      <a:satMod val="155000"/>
                    </a:srgbClr>
                  </a:gs>
                  <a:gs pos="100000">
                    <a:srgbClr val="A5644E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</a:endParaRPr>
          </a:p>
        </p:txBody>
      </p:sp>
      <p:pic>
        <p:nvPicPr>
          <p:cNvPr id="13" name="Рисунок 12" descr="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3" y="1795643"/>
            <a:ext cx="6517927" cy="48480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1330618239"/>
      </p:ext>
    </p:extLst>
  </p:cSld>
  <p:clrMapOvr>
    <a:masterClrMapping/>
  </p:clrMapOvr>
  <p:transition advTm="921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ема Office 2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2C1DB"/>
    </a:accent5>
    <a:accent6>
      <a:srgbClr val="AE4845"/>
    </a:accent6>
    <a:hlink>
      <a:srgbClr val="C00000"/>
    </a:hlink>
    <a:folHlink>
      <a:srgbClr val="F298F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2229</TotalTime>
  <Words>57</Words>
  <Application>Microsoft Office PowerPoint</Application>
  <PresentationFormat>Экран (4:3)</PresentationFormat>
  <Paragraphs>15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Апекс</vt:lpstr>
      <vt:lpstr>МБОУ «Бирюлинская средняя общеобразовательная школа Высокогорского муниципального района Республики Татарстан»</vt:lpstr>
      <vt:lpstr>           Цель отряда ЮИД: вести профилактику детского дорожно-транспортного травматизма через работу отряда ЮИД задачами:  - создать на добровольной основе отряд ЮИД из учащихся школы; - вести пропаганду ПДД среди учащихся школы; - проводить информационную работу в школе по ПДД  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Татьяна  Руслан</cp:lastModifiedBy>
  <cp:revision>201</cp:revision>
  <dcterms:created xsi:type="dcterms:W3CDTF">2013-08-20T23:50:31Z</dcterms:created>
  <dcterms:modified xsi:type="dcterms:W3CDTF">2019-04-08T15:40:29Z</dcterms:modified>
</cp:coreProperties>
</file>