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6" r:id="rId5"/>
    <p:sldId id="260" r:id="rId6"/>
    <p:sldId id="261" r:id="rId7"/>
    <p:sldId id="262" r:id="rId8"/>
    <p:sldId id="263" r:id="rId9"/>
    <p:sldId id="264" r:id="rId10"/>
    <p:sldId id="265" r:id="rId11"/>
    <p:sldId id="259" r:id="rId12"/>
    <p:sldId id="267" r:id="rId13"/>
    <p:sldId id="270" r:id="rId14"/>
    <p:sldId id="269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45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180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576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81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934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705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82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3312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70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88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95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9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575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2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30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24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964CA9A-BA7A-419E-92A9-7420FB46B636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949A764-A934-47EF-9180-907D991F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707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39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1783080"/>
            <a:ext cx="585216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13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909637"/>
            <a:ext cx="76200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77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0" y="0"/>
            <a:ext cx="99873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07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45" y="0"/>
            <a:ext cx="99555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79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717" y="18869"/>
            <a:ext cx="4650059" cy="669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72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27" y="650"/>
            <a:ext cx="9397653" cy="68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65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32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46" y="0"/>
            <a:ext cx="9515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50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77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30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" y="0"/>
            <a:ext cx="12170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92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99" y="0"/>
            <a:ext cx="10287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059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96" y="0"/>
            <a:ext cx="9407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52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5" y="0"/>
            <a:ext cx="101038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50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0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26" y="51138"/>
            <a:ext cx="11445362" cy="680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97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37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00" y="0"/>
            <a:ext cx="9852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53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498" y="0"/>
            <a:ext cx="4889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28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868" y="-1"/>
            <a:ext cx="9129132" cy="684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39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40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247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5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2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3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8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361" y="0"/>
            <a:ext cx="7326351" cy="683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77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6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00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964" y="0"/>
            <a:ext cx="9740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78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1209675"/>
            <a:ext cx="8572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64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TM03457485[[fn=Сетчатая]]</Template>
  <TotalTime>81</TotalTime>
  <Words>0</Words>
  <Application>Microsoft Office PowerPoint</Application>
  <PresentationFormat>Широкоэкранный</PresentationFormat>
  <Paragraphs>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Century Gothic</vt:lpstr>
      <vt:lpstr>Сетка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2019-12-03T13:40:28Z</dcterms:created>
  <dcterms:modified xsi:type="dcterms:W3CDTF">2019-12-03T15:01:33Z</dcterms:modified>
</cp:coreProperties>
</file>