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67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83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79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5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18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27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41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9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18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8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31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2B59D-341B-4C65-AF62-2D03AD88DF7B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8770E-D240-4BB5-BFE5-3B97FC964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18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11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30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394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8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867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98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4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7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57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1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9144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69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78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32124" cy="686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03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79035137001</dc:creator>
  <cp:lastModifiedBy>79035137001</cp:lastModifiedBy>
  <cp:revision>2</cp:revision>
  <dcterms:created xsi:type="dcterms:W3CDTF">2020-01-26T14:20:09Z</dcterms:created>
  <dcterms:modified xsi:type="dcterms:W3CDTF">2020-01-26T14:32:10Z</dcterms:modified>
</cp:coreProperties>
</file>