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3" r:id="rId2"/>
    <p:sldId id="274" r:id="rId3"/>
    <p:sldId id="256" r:id="rId4"/>
    <p:sldId id="257" r:id="rId5"/>
    <p:sldId id="261" r:id="rId6"/>
    <p:sldId id="262" r:id="rId7"/>
    <p:sldId id="264" r:id="rId8"/>
    <p:sldId id="265" r:id="rId9"/>
    <p:sldId id="266" r:id="rId10"/>
    <p:sldId id="258" r:id="rId11"/>
    <p:sldId id="271" r:id="rId12"/>
    <p:sldId id="270" r:id="rId13"/>
    <p:sldId id="260" r:id="rId14"/>
    <p:sldId id="269" r:id="rId15"/>
    <p:sldId id="272" r:id="rId16"/>
    <p:sldId id="259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8B827F7C-7D49-41CA-896D-61EEE9B32111}">
          <p14:sldIdLst>
            <p14:sldId id="273"/>
            <p14:sldId id="274"/>
            <p14:sldId id="256"/>
            <p14:sldId id="257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58"/>
            <p14:sldId id="271"/>
            <p14:sldId id="270"/>
            <p14:sldId id="260"/>
            <p14:sldId id="269"/>
            <p14:sldId id="272"/>
            <p14:sldId id="25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139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Изложение .</a:t>
            </a:r>
            <a:br>
              <a:rPr lang="ru-RU" dirty="0" smtClean="0"/>
            </a:br>
            <a:r>
              <a:rPr lang="ru-RU" dirty="0" smtClean="0"/>
              <a:t>Русский язык , </a:t>
            </a:r>
            <a:r>
              <a:rPr lang="ru-RU" dirty="0" err="1" smtClean="0"/>
              <a:t>Канакина</a:t>
            </a:r>
            <a:r>
              <a:rPr lang="ru-RU" dirty="0" smtClean="0"/>
              <a:t>  В.П.</a:t>
            </a:r>
            <a:br>
              <a:rPr lang="ru-RU" dirty="0" smtClean="0"/>
            </a:br>
            <a:r>
              <a:rPr lang="ru-RU" dirty="0" smtClean="0"/>
              <a:t>Боксёр </a:t>
            </a:r>
            <a:r>
              <a:rPr lang="ru-RU" smtClean="0"/>
              <a:t>ждёт друга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Какова главная мысль рассказа?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 можно озаглавить текст?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 сколько частей можно разделить текст?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Определите главную мысль каждой части и озаглавьте их.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52400"/>
            <a:ext cx="8610600" cy="64579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5463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52400"/>
            <a:ext cx="8715233" cy="65364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949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5400" dirty="0" smtClean="0"/>
              <a:t>Не сводил глаз.</a:t>
            </a:r>
          </a:p>
          <a:p>
            <a:pPr>
              <a:buFontTx/>
              <a:buChar char="-"/>
            </a:pPr>
            <a:r>
              <a:rPr lang="ru-RU" sz="5400" dirty="0" smtClean="0"/>
              <a:t>Загорелись радостью.</a:t>
            </a:r>
          </a:p>
          <a:p>
            <a:pPr>
              <a:buFontTx/>
              <a:buChar char="-"/>
            </a:pPr>
            <a:r>
              <a:rPr lang="ru-RU" sz="5400" dirty="0" smtClean="0"/>
              <a:t>Припасы.</a:t>
            </a:r>
          </a:p>
          <a:p>
            <a:pPr>
              <a:buFontTx/>
              <a:buChar char="-"/>
            </a:pPr>
            <a:r>
              <a:rPr lang="ru-RU" sz="5400" dirty="0" smtClean="0"/>
              <a:t>Посматривал.</a:t>
            </a:r>
          </a:p>
          <a:p>
            <a:pPr>
              <a:buFontTx/>
              <a:buChar char="-"/>
            </a:pPr>
            <a:endParaRPr lang="ru-RU" sz="5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Как ты понимаешь слова и  выражения?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27" y="381000"/>
            <a:ext cx="7924800" cy="59436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145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72872"/>
            <a:ext cx="8763000" cy="65722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855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Остался один.</a:t>
            </a:r>
          </a:p>
          <a:p>
            <a:pPr marL="514350" indent="-514350">
              <a:buAutoNum type="arabicPeriod"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Друг пришел на помощь.</a:t>
            </a:r>
          </a:p>
          <a:p>
            <a:pPr marL="514350" indent="-514350">
              <a:buAutoNum type="arabicPeriod"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Вместе.</a:t>
            </a:r>
          </a:p>
          <a:p>
            <a:pPr marL="514350" indent="-514350">
              <a:buAutoNum type="arabicPeriod"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До встречи.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ПЛАН 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800" dirty="0" smtClean="0"/>
              <a:t>Прочитайте текст .</a:t>
            </a:r>
            <a:endParaRPr lang="ru-RU" sz="8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Определите тип текста?</a:t>
            </a:r>
          </a:p>
          <a:p>
            <a:pPr marL="514350" indent="-514350">
              <a:buAutoNum type="arabicPeriod"/>
            </a:pPr>
            <a:r>
              <a:rPr lang="ru-RU" dirty="0" smtClean="0"/>
              <a:t>О ком говорится в тексте? Какова его тема?</a:t>
            </a:r>
          </a:p>
          <a:p>
            <a:pPr marL="514350" indent="-514350">
              <a:buAutoNum type="arabicPeriod"/>
            </a:pPr>
            <a:r>
              <a:rPr lang="ru-RU" dirty="0" smtClean="0"/>
              <a:t>Что вас особенно заинтересовало в этом повествовании?</a:t>
            </a:r>
          </a:p>
          <a:p>
            <a:pPr marL="514350" indent="-514350">
              <a:buAutoNum type="arabicPeriod"/>
            </a:pPr>
            <a:r>
              <a:rPr lang="ru-RU" dirty="0" smtClean="0"/>
              <a:t>Как называется собака в рассказе?</a:t>
            </a:r>
          </a:p>
          <a:p>
            <a:pPr marL="514350" indent="-514350">
              <a:buAutoNum type="arabicPeriod"/>
            </a:pPr>
            <a:r>
              <a:rPr lang="ru-RU" dirty="0" smtClean="0"/>
              <a:t>Где можно найти значение этого слова?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1. Боксёр - спортсмен, занимающийся боксом.</a:t>
            </a:r>
          </a:p>
          <a:p>
            <a:pPr marL="514350" indent="-514350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2.  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Боксёр -короткошёрстная сильная служебная собака с тупой мордой, немецкий бульдог.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Толковый словарь.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381000"/>
            <a:ext cx="8305800" cy="62293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654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128516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74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47" y="260773"/>
            <a:ext cx="7812505" cy="659722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3576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6" y="533400"/>
            <a:ext cx="8950568" cy="605058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201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5" y="-495044"/>
            <a:ext cx="8943109" cy="737806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445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200</TotalTime>
  <Words>113</Words>
  <Application>Microsoft Office PowerPoint</Application>
  <PresentationFormat>Экран (4:3)</PresentationFormat>
  <Paragraphs>25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Бумажная</vt:lpstr>
      <vt:lpstr>Изложение . Русский язык , Канакина  В.П. Боксёр ждёт друга</vt:lpstr>
      <vt:lpstr>Слайд 2</vt:lpstr>
      <vt:lpstr>Слайд 3</vt:lpstr>
      <vt:lpstr>Толковый словарь.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Как ты понимаешь слова и  выражения?</vt:lpstr>
      <vt:lpstr>Слайд 14</vt:lpstr>
      <vt:lpstr>Слайд 15</vt:lpstr>
      <vt:lpstr>ПЛАН 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Булатова Мария</dc:creator>
  <cp:lastModifiedBy>Admin</cp:lastModifiedBy>
  <cp:revision>6</cp:revision>
  <dcterms:created xsi:type="dcterms:W3CDTF">2016-01-11T15:27:22Z</dcterms:created>
  <dcterms:modified xsi:type="dcterms:W3CDTF">2022-09-25T13:52:26Z</dcterms:modified>
</cp:coreProperties>
</file>