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59" r:id="rId9"/>
    <p:sldId id="258" r:id="rId10"/>
    <p:sldId id="25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114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440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9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228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366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873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9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771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155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433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98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45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BB4A8-6575-4786-BC1C-BCAD16B5C473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1741B-C749-4992-8C55-C0454AA5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6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2229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15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5271" cy="6692113"/>
          </a:xfrm>
        </p:spPr>
      </p:pic>
    </p:spTree>
    <p:extLst>
      <p:ext uri="{BB962C8B-B14F-4D97-AF65-F5344CB8AC3E}">
        <p14:creationId xmlns:p14="http://schemas.microsoft.com/office/powerpoint/2010/main" val="1313097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052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49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321775" cy="691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16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136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71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272335" cy="691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810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3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05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768"/>
            <a:ext cx="12192000" cy="686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997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997" y="-1"/>
            <a:ext cx="12499119" cy="6858001"/>
          </a:xfrm>
        </p:spPr>
      </p:pic>
    </p:spTree>
    <p:extLst>
      <p:ext uri="{BB962C8B-B14F-4D97-AF65-F5344CB8AC3E}">
        <p14:creationId xmlns:p14="http://schemas.microsoft.com/office/powerpoint/2010/main" val="2043181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74614" cy="6858000"/>
          </a:xfrm>
        </p:spPr>
      </p:pic>
    </p:spTree>
    <p:extLst>
      <p:ext uri="{BB962C8B-B14F-4D97-AF65-F5344CB8AC3E}">
        <p14:creationId xmlns:p14="http://schemas.microsoft.com/office/powerpoint/2010/main" val="4847701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User***</dc:creator>
  <cp:lastModifiedBy>User***</cp:lastModifiedBy>
  <cp:revision>1</cp:revision>
  <dcterms:created xsi:type="dcterms:W3CDTF">2022-02-01T23:55:06Z</dcterms:created>
  <dcterms:modified xsi:type="dcterms:W3CDTF">2022-02-02T00:02:40Z</dcterms:modified>
</cp:coreProperties>
</file>