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5" r:id="rId6"/>
    <p:sldId id="258" r:id="rId7"/>
    <p:sldId id="264" r:id="rId8"/>
    <p:sldId id="259" r:id="rId9"/>
    <p:sldId id="266" r:id="rId10"/>
    <p:sldId id="260" r:id="rId11"/>
    <p:sldId id="26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B5A5-D262-46C6-A508-D6AD7E4AF201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4932A-91E5-464A-8F85-C50C11EF4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771225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B5A5-D262-46C6-A508-D6AD7E4AF201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4932A-91E5-464A-8F85-C50C11EF4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968520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B5A5-D262-46C6-A508-D6AD7E4AF201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4932A-91E5-464A-8F85-C50C11EF4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86275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B5A5-D262-46C6-A508-D6AD7E4AF201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4932A-91E5-464A-8F85-C50C11EF4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433339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B5A5-D262-46C6-A508-D6AD7E4AF201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4932A-91E5-464A-8F85-C50C11EF4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265263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B5A5-D262-46C6-A508-D6AD7E4AF201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4932A-91E5-464A-8F85-C50C11EF4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239797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B5A5-D262-46C6-A508-D6AD7E4AF201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4932A-91E5-464A-8F85-C50C11EF4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620915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B5A5-D262-46C6-A508-D6AD7E4AF201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4932A-91E5-464A-8F85-C50C11EF4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454894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B5A5-D262-46C6-A508-D6AD7E4AF201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4932A-91E5-464A-8F85-C50C11EF4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135393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B5A5-D262-46C6-A508-D6AD7E4AF201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4932A-91E5-464A-8F85-C50C11EF4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141510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B5A5-D262-46C6-A508-D6AD7E4AF201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4932A-91E5-464A-8F85-C50C11EF4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447842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2B5A5-D262-46C6-A508-D6AD7E4AF201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74932A-91E5-464A-8F85-C50C11EF4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117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watch?v=p273n2nhj21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5">
                    <a:lumMod val="75000"/>
                  </a:schemeClr>
                </a:solidFill>
              </a:rPr>
              <a:t>Уровневые задания по теме </a:t>
            </a:r>
            <a:br>
              <a:rPr lang="ru-RU" sz="48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«РАССКАЗЫ Н.Н. НОСОВА»</a:t>
            </a:r>
            <a:endParaRPr lang="ru-RU" sz="4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4941168"/>
            <a:ext cx="3736504" cy="1752600"/>
          </a:xfrm>
        </p:spPr>
        <p:txBody>
          <a:bodyPr/>
          <a:lstStyle/>
          <a:p>
            <a:r>
              <a:rPr lang="ru-RU" dirty="0" err="1" smtClean="0"/>
              <a:t>Козенкова</a:t>
            </a:r>
            <a:r>
              <a:rPr lang="ru-RU" dirty="0" smtClean="0"/>
              <a:t> </a:t>
            </a:r>
          </a:p>
          <a:p>
            <a:r>
              <a:rPr lang="ru-RU" dirty="0" smtClean="0"/>
              <a:t>Анна </a:t>
            </a:r>
            <a:r>
              <a:rPr lang="ru-RU" dirty="0" err="1" smtClean="0"/>
              <a:t>Сереевна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55936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В ЗНАКОМЫХ УСЛОВИЯХ</a:t>
            </a:r>
            <a:endParaRPr lang="ru-RU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Составь 3 вопроса к рассказу «Затейники», используя начало вопроса:</a:t>
            </a:r>
          </a:p>
          <a:p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Как …?</a:t>
            </a:r>
          </a:p>
          <a:p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Когда …?</a:t>
            </a:r>
          </a:p>
          <a:p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Почему …?</a:t>
            </a:r>
          </a:p>
          <a:p>
            <a:pPr marL="0" indent="0">
              <a:buNone/>
            </a:pP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Цель </a:t>
            </a:r>
            <a:r>
              <a:rPr lang="ru-RU" sz="2800" i="1" dirty="0">
                <a:solidFill>
                  <a:schemeClr val="accent1">
                    <a:lumMod val="75000"/>
                  </a:schemeClr>
                </a:solidFill>
              </a:rPr>
              <a:t>задания </a:t>
            </a:r>
            <a:r>
              <a:rPr lang="ru-RU" sz="2800" dirty="0"/>
              <a:t>- </a:t>
            </a:r>
            <a:r>
              <a:rPr lang="ru-RU" sz="2800" dirty="0" smtClean="0"/>
              <a:t>применение </a:t>
            </a:r>
            <a:r>
              <a:rPr lang="ru-RU" sz="2800" dirty="0"/>
              <a:t>усвоенной информации о рассказе «Затейники» в практической деятельности.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74947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В НОВЫХ УСЛОВИЯХ</a:t>
            </a:r>
            <a:endParaRPr lang="ru-RU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Придумай другое продолжение в рассказе «Затейники».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Цель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задания </a:t>
            </a:r>
            <a:r>
              <a:rPr lang="ru-RU" dirty="0"/>
              <a:t>- </a:t>
            </a:r>
            <a:r>
              <a:rPr lang="ru-RU" dirty="0" smtClean="0"/>
              <a:t>преобразование </a:t>
            </a:r>
            <a:r>
              <a:rPr lang="ru-RU" dirty="0"/>
              <a:t>усвоенной информации о рассказе «Затейники» в разнообразных ситуациях.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17759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УЗНАВАНИЕ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1. Узнай произведение по его фрагменту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Цель задания </a:t>
            </a:r>
            <a:r>
              <a:rPr lang="ru-RU" dirty="0" smtClean="0"/>
              <a:t>- актуализация имеющихся знаний по содержанию рассказов Н.Н. Носова.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000" i="1" dirty="0"/>
              <a:t>1. Открыли мы дверь. В комнате никого нет. А к столу подойти всё-таки боимся, вдруг из-под него серый волк вылезет!</a:t>
            </a:r>
            <a:endParaRPr lang="ru-RU" sz="2000" dirty="0"/>
          </a:p>
          <a:p>
            <a:pPr marL="0" indent="0">
              <a:buNone/>
            </a:pPr>
            <a:r>
              <a:rPr lang="ru-RU" sz="2000" i="1" dirty="0"/>
              <a:t>2. Они вернулись на кухню, набрали из корзины картошки и стали швырять её в шляпу. Швыряли, швыряли, наконец Вадик попал.</a:t>
            </a:r>
            <a:endParaRPr lang="ru-RU" sz="2000" dirty="0"/>
          </a:p>
          <a:p>
            <a:pPr marL="0" indent="0">
              <a:buNone/>
            </a:pPr>
            <a:r>
              <a:rPr lang="ru-RU" sz="2000" i="1" dirty="0"/>
              <a:t>3. Схватил он фанерку и покатил к дворницкой. Там – ящик с песком. Он и стал из ящика песок на горку таскать.</a:t>
            </a:r>
            <a:endParaRPr lang="ru-RU" sz="20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53051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УЗНАВАНИЕ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1"/>
            <a:ext cx="8784976" cy="218884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2.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Соотнеси картинку с названием произведения.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Цель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задания </a:t>
            </a:r>
            <a:r>
              <a:rPr lang="ru-RU" dirty="0" smtClean="0"/>
              <a:t>- актуализация </a:t>
            </a:r>
            <a:r>
              <a:rPr lang="ru-RU" dirty="0"/>
              <a:t>имеющихся знаний учащихся по произведениям Н.Н. </a:t>
            </a:r>
            <a:r>
              <a:rPr lang="ru-RU" dirty="0" smtClean="0"/>
              <a:t>Носова.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7" name="Рисунок 1" descr="Описание: https://sun9-72.userapi.com/impg/5y6ONaXtSNOY9LrTIDNPIU37zHoXMkE8fQmu3Q/QWUmdX9xx8c.jpg?size=2224x1668&amp;quality=96&amp;proxy=1&amp;sign=26cdd07b10f1083f488f9fd7b2d18b7a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89040"/>
            <a:ext cx="12477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Рисунок 2" descr="Описание: https://sun9-50.userapi.com/impg/wIy4DFHSoFlSxSfoGDh9tZk45zLgBBLkXo9fLQ/a0th00qc9JY.jpg?size=2204x1653&amp;quality=96&amp;proxy=1&amp;sign=a4b617e3687ad9d2043d6be3dac755b0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53" y="4818856"/>
            <a:ext cx="12192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3" descr="Описание: https://sun9-54.userapi.com/impg/qdJapRG9t_IfFGLsQUUYAKPQhJ_DjN9A0BoYDQ/vh2HuA-b_PE.jpg?size=2210x1657&amp;quality=96&amp;proxy=1&amp;sign=acd96206b89ab60e545f489a64ad3fbd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53" y="5887999"/>
            <a:ext cx="126682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512" y="378904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47561" y="501934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89991" y="609329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4499992" y="4634402"/>
            <a:ext cx="266429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Затейники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105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Б.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горке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105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Живая шляпа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4196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УЗНАВАНИЕ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1"/>
            <a:ext cx="8712968" cy="223224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3. Соотнеси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предметы с названием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рассказа.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Цель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задания </a:t>
            </a:r>
            <a:r>
              <a:rPr lang="ru-RU" dirty="0" smtClean="0"/>
              <a:t>- актуализация </a:t>
            </a:r>
            <a:r>
              <a:rPr lang="ru-RU" dirty="0"/>
              <a:t>имеющихся знаний учащихся по содержанию произведений Н.Н. Носова.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3990346"/>
            <a:ext cx="4572000" cy="252376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i="1" dirty="0" smtClean="0"/>
              <a:t>1) Одеяло</a:t>
            </a:r>
            <a:r>
              <a:rPr lang="ru-RU" sz="2800" i="1" dirty="0"/>
              <a:t>, </a:t>
            </a:r>
            <a:endParaRPr lang="ru-RU" sz="2800" i="1" dirty="0" smtClean="0"/>
          </a:p>
          <a:p>
            <a:r>
              <a:rPr lang="ru-RU" sz="2800" i="1" dirty="0" smtClean="0"/>
              <a:t>2</a:t>
            </a:r>
            <a:r>
              <a:rPr lang="ru-RU" sz="2800" i="1" dirty="0"/>
              <a:t>) фанерка, </a:t>
            </a:r>
            <a:endParaRPr lang="ru-RU" sz="2800" i="1" dirty="0" smtClean="0"/>
          </a:p>
          <a:p>
            <a:r>
              <a:rPr lang="ru-RU" sz="2800" i="1" dirty="0" smtClean="0"/>
              <a:t>3) </a:t>
            </a:r>
            <a:r>
              <a:rPr lang="ru-RU" sz="2800" i="1" dirty="0"/>
              <a:t>шляпа, </a:t>
            </a:r>
            <a:endParaRPr lang="ru-RU" sz="2800" i="1" dirty="0" smtClean="0"/>
          </a:p>
          <a:p>
            <a:r>
              <a:rPr lang="ru-RU" sz="2800" i="1" dirty="0" smtClean="0"/>
              <a:t>4</a:t>
            </a:r>
            <a:r>
              <a:rPr lang="ru-RU" sz="2800" i="1" dirty="0"/>
              <a:t>) картошка, </a:t>
            </a:r>
            <a:endParaRPr lang="ru-RU" sz="2800" i="1" dirty="0" smtClean="0"/>
          </a:p>
          <a:p>
            <a:r>
              <a:rPr lang="ru-RU" sz="2800" i="1" dirty="0" smtClean="0"/>
              <a:t>5</a:t>
            </a:r>
            <a:r>
              <a:rPr lang="ru-RU" sz="2800" i="1" dirty="0"/>
              <a:t>) лопата.</a:t>
            </a:r>
          </a:p>
          <a:p>
            <a:r>
              <a:rPr lang="ru-RU" dirty="0"/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440584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i="1" dirty="0" smtClean="0"/>
              <a:t>А - «Затейники».</a:t>
            </a:r>
          </a:p>
          <a:p>
            <a:r>
              <a:rPr lang="ru-RU" sz="2800" i="1" dirty="0" smtClean="0"/>
              <a:t>Б – «Живая шляпа».</a:t>
            </a:r>
          </a:p>
          <a:p>
            <a:r>
              <a:rPr lang="ru-RU" sz="2800" i="1" dirty="0" smtClean="0"/>
              <a:t>В -  «На горке».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36484732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ВОСПРОИЗВЕДЕНИЕ</a:t>
            </a:r>
            <a:endParaRPr lang="ru-RU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556792"/>
            <a:ext cx="843528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Дополни предложения.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Цель задания </a:t>
            </a:r>
            <a:r>
              <a:rPr lang="ru-RU" dirty="0" smtClean="0"/>
              <a:t>- воспроизведение ранее усвоенных знаний по содержанию рассказа Н.Н. Носова «Живая шляпа».</a:t>
            </a:r>
            <a:endParaRPr lang="ru-RU" dirty="0"/>
          </a:p>
        </p:txBody>
      </p:sp>
      <p:sp>
        <p:nvSpPr>
          <p:cNvPr id="4" name="5-конечная звезда 3">
            <a:hlinkClick r:id="rId2"/>
          </p:cNvPr>
          <p:cNvSpPr/>
          <p:nvPr/>
        </p:nvSpPr>
        <p:spPr>
          <a:xfrm>
            <a:off x="7740352" y="5373216"/>
            <a:ext cx="1008112" cy="1008112"/>
          </a:xfrm>
          <a:prstGeom prst="star5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382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ВОСПРОИЗВЕДЕНИЕ</a:t>
            </a:r>
            <a:endParaRPr lang="ru-RU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2. Перечисли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, с помощью чего ребята пытались достать «живую» шляпу.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Цель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задания </a:t>
            </a:r>
            <a:r>
              <a:rPr lang="ru-RU" dirty="0" smtClean="0"/>
              <a:t>- воспроизведение </a:t>
            </a:r>
            <a:r>
              <a:rPr lang="ru-RU" dirty="0"/>
              <a:t>ранее усвоенных знаний по содержанию произведения Н.Н. Носова «Живая шляпа» 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93117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ВОСПРОИЗВЕДЕНИЕ</a:t>
            </a:r>
            <a:endParaRPr lang="ru-RU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784976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3. Установи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правильную последовательность событий в рассказе «Живая шляпа».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Цель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задания </a:t>
            </a:r>
            <a:r>
              <a:rPr lang="ru-RU" dirty="0" smtClean="0"/>
              <a:t>- воспроизведение </a:t>
            </a:r>
            <a:r>
              <a:rPr lang="ru-RU" dirty="0"/>
              <a:t>ранее усвоенных знаний на последовательность действий в произведении Н.Н. Носова «Живая шляпа»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4653136"/>
            <a:ext cx="5400600" cy="16312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/>
              <a:t>А. Шляпа – живая?</a:t>
            </a:r>
          </a:p>
          <a:p>
            <a:r>
              <a:rPr lang="ru-RU" sz="2000" dirty="0"/>
              <a:t>Б. Из-под шляпы высунулся серый хвост.</a:t>
            </a:r>
          </a:p>
          <a:p>
            <a:r>
              <a:rPr lang="ru-RU" sz="2000" dirty="0"/>
              <a:t>В. Котёнок Васька ловил мух.</a:t>
            </a:r>
          </a:p>
          <a:p>
            <a:r>
              <a:rPr lang="ru-RU" sz="2000" dirty="0"/>
              <a:t>Г. Мальчики швыряют картошку в шляпу.</a:t>
            </a:r>
          </a:p>
          <a:p>
            <a:r>
              <a:rPr lang="ru-RU" sz="2000" dirty="0"/>
              <a:t>1-   2-    3-    4-    </a:t>
            </a:r>
          </a:p>
        </p:txBody>
      </p:sp>
    </p:spTree>
    <p:extLst>
      <p:ext uri="{BB962C8B-B14F-4D97-AF65-F5344CB8AC3E}">
        <p14:creationId xmlns:p14="http://schemas.microsoft.com/office/powerpoint/2010/main" val="21043316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ПОНИМАНИЕ</a:t>
            </a:r>
            <a:endParaRPr lang="ru-RU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Поставь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рядом с правильным ответом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+.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Цель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задания </a:t>
            </a:r>
            <a:r>
              <a:rPr lang="ru-RU" dirty="0"/>
              <a:t>- </a:t>
            </a:r>
            <a:r>
              <a:rPr lang="ru-RU" dirty="0" smtClean="0"/>
              <a:t>осмысленное </a:t>
            </a:r>
            <a:r>
              <a:rPr lang="ru-RU" dirty="0"/>
              <a:t>восприятие информации о рассказе Н.Н. Носова «Живая шляпа».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4365104"/>
            <a:ext cx="5400600" cy="17543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1. Котька Ершов жил в седьмой квартире. </a:t>
            </a:r>
          </a:p>
          <a:p>
            <a:r>
              <a:rPr lang="ru-RU" dirty="0"/>
              <a:t>2. Ребята полили горку водой и пошли пообедать. </a:t>
            </a:r>
          </a:p>
          <a:p>
            <a:r>
              <a:rPr lang="ru-RU" dirty="0"/>
              <a:t>3. Котька надел коньки и выскочил во двор. </a:t>
            </a:r>
          </a:p>
          <a:p>
            <a:r>
              <a:rPr lang="ru-RU" dirty="0"/>
              <a:t>4. Котька таскал песок лопатой. </a:t>
            </a:r>
          </a:p>
          <a:p>
            <a:r>
              <a:rPr lang="ru-RU" dirty="0"/>
              <a:t>5. Котька посыпал горку впереди себя. </a:t>
            </a:r>
          </a:p>
          <a:p>
            <a:r>
              <a:rPr lang="ru-RU" dirty="0"/>
              <a:t>6. Ребята ждали целую неделю, пока пойдёт снег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1346800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ПОНИМАНИЕ</a:t>
            </a:r>
            <a:endParaRPr lang="ru-RU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2. Ответь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на вопрос: почему шляпа оказалась «живой»?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Цель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задания </a:t>
            </a:r>
            <a:r>
              <a:rPr lang="ru-RU" dirty="0"/>
              <a:t>- </a:t>
            </a:r>
            <a:r>
              <a:rPr lang="ru-RU" dirty="0" smtClean="0"/>
              <a:t>осмысленное </a:t>
            </a:r>
            <a:r>
              <a:rPr lang="ru-RU" dirty="0"/>
              <a:t>восприятие содержания рассказа «Живая шляпа». </a:t>
            </a:r>
          </a:p>
        </p:txBody>
      </p:sp>
    </p:spTree>
    <p:extLst>
      <p:ext uri="{BB962C8B-B14F-4D97-AF65-F5344CB8AC3E}">
        <p14:creationId xmlns:p14="http://schemas.microsoft.com/office/powerpoint/2010/main" val="252974144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496</Words>
  <Application>Microsoft Office PowerPoint</Application>
  <PresentationFormat>Экран (4:3)</PresentationFormat>
  <Paragraphs>66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Уровневые задания по теме  «РАССКАЗЫ Н.Н. НОСОВА»</vt:lpstr>
      <vt:lpstr>УЗНАВАНИЕ</vt:lpstr>
      <vt:lpstr>УЗНАВАНИЕ</vt:lpstr>
      <vt:lpstr>УЗНАВАНИЕ</vt:lpstr>
      <vt:lpstr>ВОСПРОИЗВЕДЕНИЕ</vt:lpstr>
      <vt:lpstr>ВОСПРОИЗВЕДЕНИЕ</vt:lpstr>
      <vt:lpstr>ВОСПРОИЗВЕДЕНИЕ</vt:lpstr>
      <vt:lpstr>ПОНИМАНИЕ</vt:lpstr>
      <vt:lpstr>ПОНИМАНИЕ</vt:lpstr>
      <vt:lpstr>ПРИМЕНЕНИЕ В ЗНАКОМЫХ УСЛОВИЯХ</vt:lpstr>
      <vt:lpstr>ПРИМЕНЕНИЕ В НОВЫХ УСЛОВИЯХ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Уровневые задания по теме  «РАССКАЗЫ Н.Н. НОСОВА»</dc:title>
  <dc:creator>ПАкахонтас</dc:creator>
  <cp:lastModifiedBy>ПАкахонтас</cp:lastModifiedBy>
  <cp:revision>4</cp:revision>
  <dcterms:created xsi:type="dcterms:W3CDTF">2021-01-26T17:33:22Z</dcterms:created>
  <dcterms:modified xsi:type="dcterms:W3CDTF">2021-01-26T18:07:02Z</dcterms:modified>
</cp:coreProperties>
</file>