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25229A-E720-485B-8C09-B767A5F43805}" type="doc">
      <dgm:prSet loTypeId="urn:microsoft.com/office/officeart/2005/8/layout/matrix1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DD525A1-437F-4B33-94D2-12F26DCA2136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/>
            <a:t>Дворяне</a:t>
          </a:r>
          <a:endParaRPr lang="ru-RU" dirty="0"/>
        </a:p>
      </dgm:t>
    </dgm:pt>
    <dgm:pt modelId="{AEEB2FE0-9B63-4B1A-8569-6F291B0B513A}" type="parTrans" cxnId="{DF81B2DB-DB22-44C3-9FCD-68F0CA2B891F}">
      <dgm:prSet/>
      <dgm:spPr/>
      <dgm:t>
        <a:bodyPr/>
        <a:lstStyle/>
        <a:p>
          <a:endParaRPr lang="ru-RU"/>
        </a:p>
      </dgm:t>
    </dgm:pt>
    <dgm:pt modelId="{E86517A3-CDCF-44A4-AB52-8905F562EA35}" type="sibTrans" cxnId="{DF81B2DB-DB22-44C3-9FCD-68F0CA2B891F}">
      <dgm:prSet/>
      <dgm:spPr/>
      <dgm:t>
        <a:bodyPr/>
        <a:lstStyle/>
        <a:p>
          <a:endParaRPr lang="ru-RU"/>
        </a:p>
      </dgm:t>
    </dgm:pt>
    <dgm:pt modelId="{1E99FFF5-630E-4504-BC92-B7A04DE1178A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Военная служба</a:t>
          </a:r>
          <a:endParaRPr lang="ru-RU" dirty="0"/>
        </a:p>
      </dgm:t>
    </dgm:pt>
    <dgm:pt modelId="{0E05878C-CBFF-4184-A815-5FC1AC1EC941}" type="parTrans" cxnId="{41FE11E0-BE5F-48EC-BC08-F6772884E1A1}">
      <dgm:prSet/>
      <dgm:spPr/>
      <dgm:t>
        <a:bodyPr/>
        <a:lstStyle/>
        <a:p>
          <a:endParaRPr lang="ru-RU"/>
        </a:p>
      </dgm:t>
    </dgm:pt>
    <dgm:pt modelId="{0025BAE1-CBB1-4B4D-83E8-B7A077BA32A2}" type="sibTrans" cxnId="{41FE11E0-BE5F-48EC-BC08-F6772884E1A1}">
      <dgm:prSet/>
      <dgm:spPr/>
      <dgm:t>
        <a:bodyPr/>
        <a:lstStyle/>
        <a:p>
          <a:endParaRPr lang="ru-RU"/>
        </a:p>
      </dgm:t>
    </dgm:pt>
    <dgm:pt modelId="{B82A0251-395E-40C5-8664-28BE18BD44BB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/>
            <a:t>Церковные иерархи</a:t>
          </a:r>
          <a:endParaRPr lang="ru-RU" dirty="0"/>
        </a:p>
      </dgm:t>
    </dgm:pt>
    <dgm:pt modelId="{B1AD0F27-EA8A-4227-848F-A4DF6483CC68}" type="parTrans" cxnId="{A1FDC3CD-AB36-4157-89C1-EC18E61DC04D}">
      <dgm:prSet/>
      <dgm:spPr/>
      <dgm:t>
        <a:bodyPr/>
        <a:lstStyle/>
        <a:p>
          <a:endParaRPr lang="ru-RU"/>
        </a:p>
      </dgm:t>
    </dgm:pt>
    <dgm:pt modelId="{9EBB7C9E-B2D0-4A6B-8264-2381025281A1}" type="sibTrans" cxnId="{A1FDC3CD-AB36-4157-89C1-EC18E61DC04D}">
      <dgm:prSet/>
      <dgm:spPr/>
      <dgm:t>
        <a:bodyPr/>
        <a:lstStyle/>
        <a:p>
          <a:endParaRPr lang="ru-RU"/>
        </a:p>
      </dgm:t>
    </dgm:pt>
    <dgm:pt modelId="{49A06C75-AA79-4F11-824E-210059365F7E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Ключевые государственные должности</a:t>
          </a:r>
          <a:endParaRPr lang="ru-RU" dirty="0"/>
        </a:p>
      </dgm:t>
    </dgm:pt>
    <dgm:pt modelId="{C6812E8C-ADB7-4091-B938-C9E67467CAAB}" type="parTrans" cxnId="{EF2D7ABC-6B8E-479A-8E32-7366431A8033}">
      <dgm:prSet/>
      <dgm:spPr/>
      <dgm:t>
        <a:bodyPr/>
        <a:lstStyle/>
        <a:p>
          <a:endParaRPr lang="ru-RU"/>
        </a:p>
      </dgm:t>
    </dgm:pt>
    <dgm:pt modelId="{F1F05A45-BC58-4109-B7E1-21F987E620A4}" type="sibTrans" cxnId="{EF2D7ABC-6B8E-479A-8E32-7366431A8033}">
      <dgm:prSet/>
      <dgm:spPr/>
      <dgm:t>
        <a:bodyPr/>
        <a:lstStyle/>
        <a:p>
          <a:endParaRPr lang="ru-RU"/>
        </a:p>
      </dgm:t>
    </dgm:pt>
    <dgm:pt modelId="{6E0B8E69-D20E-4C88-BAFB-EBDD1465BD25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Предприниматели</a:t>
          </a:r>
          <a:endParaRPr lang="ru-RU" dirty="0"/>
        </a:p>
      </dgm:t>
    </dgm:pt>
    <dgm:pt modelId="{5252C804-C095-439C-8CE1-AC0B44E28A7B}" type="parTrans" cxnId="{C8052F98-E269-4C24-B26A-2D231F59B204}">
      <dgm:prSet/>
      <dgm:spPr/>
      <dgm:t>
        <a:bodyPr/>
        <a:lstStyle/>
        <a:p>
          <a:endParaRPr lang="ru-RU"/>
        </a:p>
      </dgm:t>
    </dgm:pt>
    <dgm:pt modelId="{AC391DD8-3444-4E38-8AE4-C2FB0CE1B16A}" type="sibTrans" cxnId="{C8052F98-E269-4C24-B26A-2D231F59B204}">
      <dgm:prSet/>
      <dgm:spPr/>
      <dgm:t>
        <a:bodyPr/>
        <a:lstStyle/>
        <a:p>
          <a:endParaRPr lang="ru-RU"/>
        </a:p>
      </dgm:t>
    </dgm:pt>
    <dgm:pt modelId="{EA2F8004-2F86-42E8-9C52-3123C8DA4268}" type="pres">
      <dgm:prSet presAssocID="{5625229A-E720-485B-8C09-B767A5F4380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1387C8-2854-43E1-ACCE-1335332966A6}" type="pres">
      <dgm:prSet presAssocID="{5625229A-E720-485B-8C09-B767A5F43805}" presName="matrix" presStyleCnt="0"/>
      <dgm:spPr/>
    </dgm:pt>
    <dgm:pt modelId="{A8D7DDFC-6491-4174-BC13-E1932C68178E}" type="pres">
      <dgm:prSet presAssocID="{5625229A-E720-485B-8C09-B767A5F43805}" presName="tile1" presStyleLbl="node1" presStyleIdx="0" presStyleCnt="4"/>
      <dgm:spPr/>
      <dgm:t>
        <a:bodyPr/>
        <a:lstStyle/>
        <a:p>
          <a:endParaRPr lang="ru-RU"/>
        </a:p>
      </dgm:t>
    </dgm:pt>
    <dgm:pt modelId="{252315AB-92DE-4801-9AAD-6B7DB2B09CFF}" type="pres">
      <dgm:prSet presAssocID="{5625229A-E720-485B-8C09-B767A5F4380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48655-EBC2-48DC-A69F-E246CFF693C3}" type="pres">
      <dgm:prSet presAssocID="{5625229A-E720-485B-8C09-B767A5F43805}" presName="tile2" presStyleLbl="node1" presStyleIdx="1" presStyleCnt="4"/>
      <dgm:spPr/>
      <dgm:t>
        <a:bodyPr/>
        <a:lstStyle/>
        <a:p>
          <a:endParaRPr lang="ru-RU"/>
        </a:p>
      </dgm:t>
    </dgm:pt>
    <dgm:pt modelId="{532898E4-3ACA-4A0D-AA11-E32CE23E825F}" type="pres">
      <dgm:prSet presAssocID="{5625229A-E720-485B-8C09-B767A5F4380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01063-C135-4EAC-BEFD-AC2A6E014F8E}" type="pres">
      <dgm:prSet presAssocID="{5625229A-E720-485B-8C09-B767A5F43805}" presName="tile3" presStyleLbl="node1" presStyleIdx="2" presStyleCnt="4"/>
      <dgm:spPr/>
      <dgm:t>
        <a:bodyPr/>
        <a:lstStyle/>
        <a:p>
          <a:endParaRPr lang="ru-RU"/>
        </a:p>
      </dgm:t>
    </dgm:pt>
    <dgm:pt modelId="{38009AED-D25A-410B-B7E5-5C661F20129B}" type="pres">
      <dgm:prSet presAssocID="{5625229A-E720-485B-8C09-B767A5F4380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B2294-7ED8-48A3-8556-EBA5F9E9A341}" type="pres">
      <dgm:prSet presAssocID="{5625229A-E720-485B-8C09-B767A5F43805}" presName="tile4" presStyleLbl="node1" presStyleIdx="3" presStyleCnt="4"/>
      <dgm:spPr/>
      <dgm:t>
        <a:bodyPr/>
        <a:lstStyle/>
        <a:p>
          <a:endParaRPr lang="ru-RU"/>
        </a:p>
      </dgm:t>
    </dgm:pt>
    <dgm:pt modelId="{897B9A1D-FFC7-431F-981F-92CC2257C040}" type="pres">
      <dgm:prSet presAssocID="{5625229A-E720-485B-8C09-B767A5F4380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FCE7F-A4C1-46E2-AB4E-19B33342FE49}" type="pres">
      <dgm:prSet presAssocID="{5625229A-E720-485B-8C09-B767A5F43805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27FA0BF1-6C43-4BE5-94A9-F9BE450C4F5A}" type="presOf" srcId="{49A06C75-AA79-4F11-824E-210059365F7E}" destId="{38009AED-D25A-410B-B7E5-5C661F20129B}" srcOrd="1" destOrd="0" presId="urn:microsoft.com/office/officeart/2005/8/layout/matrix1"/>
    <dgm:cxn modelId="{B67E6F12-0304-41C2-B293-DA858C71B664}" type="presOf" srcId="{B82A0251-395E-40C5-8664-28BE18BD44BB}" destId="{28348655-EBC2-48DC-A69F-E246CFF693C3}" srcOrd="0" destOrd="0" presId="urn:microsoft.com/office/officeart/2005/8/layout/matrix1"/>
    <dgm:cxn modelId="{204A339B-72EF-4C7F-9911-01F80E626E89}" type="presOf" srcId="{6E0B8E69-D20E-4C88-BAFB-EBDD1465BD25}" destId="{897B9A1D-FFC7-431F-981F-92CC2257C040}" srcOrd="1" destOrd="0" presId="urn:microsoft.com/office/officeart/2005/8/layout/matrix1"/>
    <dgm:cxn modelId="{A1FDC3CD-AB36-4157-89C1-EC18E61DC04D}" srcId="{BDD525A1-437F-4B33-94D2-12F26DCA2136}" destId="{B82A0251-395E-40C5-8664-28BE18BD44BB}" srcOrd="1" destOrd="0" parTransId="{B1AD0F27-EA8A-4227-848F-A4DF6483CC68}" sibTransId="{9EBB7C9E-B2D0-4A6B-8264-2381025281A1}"/>
    <dgm:cxn modelId="{DF81B2DB-DB22-44C3-9FCD-68F0CA2B891F}" srcId="{5625229A-E720-485B-8C09-B767A5F43805}" destId="{BDD525A1-437F-4B33-94D2-12F26DCA2136}" srcOrd="0" destOrd="0" parTransId="{AEEB2FE0-9B63-4B1A-8569-6F291B0B513A}" sibTransId="{E86517A3-CDCF-44A4-AB52-8905F562EA35}"/>
    <dgm:cxn modelId="{EF2D7ABC-6B8E-479A-8E32-7366431A8033}" srcId="{BDD525A1-437F-4B33-94D2-12F26DCA2136}" destId="{49A06C75-AA79-4F11-824E-210059365F7E}" srcOrd="2" destOrd="0" parTransId="{C6812E8C-ADB7-4091-B938-C9E67467CAAB}" sibTransId="{F1F05A45-BC58-4109-B7E1-21F987E620A4}"/>
    <dgm:cxn modelId="{538EAB1B-C613-4512-B27D-D45198120C63}" type="presOf" srcId="{6E0B8E69-D20E-4C88-BAFB-EBDD1465BD25}" destId="{CEDB2294-7ED8-48A3-8556-EBA5F9E9A341}" srcOrd="0" destOrd="0" presId="urn:microsoft.com/office/officeart/2005/8/layout/matrix1"/>
    <dgm:cxn modelId="{CE286375-740A-43DA-8388-4803636E336A}" type="presOf" srcId="{1E99FFF5-630E-4504-BC92-B7A04DE1178A}" destId="{252315AB-92DE-4801-9AAD-6B7DB2B09CFF}" srcOrd="1" destOrd="0" presId="urn:microsoft.com/office/officeart/2005/8/layout/matrix1"/>
    <dgm:cxn modelId="{C8052F98-E269-4C24-B26A-2D231F59B204}" srcId="{BDD525A1-437F-4B33-94D2-12F26DCA2136}" destId="{6E0B8E69-D20E-4C88-BAFB-EBDD1465BD25}" srcOrd="3" destOrd="0" parTransId="{5252C804-C095-439C-8CE1-AC0B44E28A7B}" sibTransId="{AC391DD8-3444-4E38-8AE4-C2FB0CE1B16A}"/>
    <dgm:cxn modelId="{5E2E97A8-BB0D-4A1C-9998-7A70C2B15F95}" type="presOf" srcId="{BDD525A1-437F-4B33-94D2-12F26DCA2136}" destId="{F09FCE7F-A4C1-46E2-AB4E-19B33342FE49}" srcOrd="0" destOrd="0" presId="urn:microsoft.com/office/officeart/2005/8/layout/matrix1"/>
    <dgm:cxn modelId="{B0C24240-091E-4D3C-8F37-1A0ACC4AEB15}" type="presOf" srcId="{1E99FFF5-630E-4504-BC92-B7A04DE1178A}" destId="{A8D7DDFC-6491-4174-BC13-E1932C68178E}" srcOrd="0" destOrd="0" presId="urn:microsoft.com/office/officeart/2005/8/layout/matrix1"/>
    <dgm:cxn modelId="{39B65465-1C0D-4330-B567-7A6A6E53E1F9}" type="presOf" srcId="{B82A0251-395E-40C5-8664-28BE18BD44BB}" destId="{532898E4-3ACA-4A0D-AA11-E32CE23E825F}" srcOrd="1" destOrd="0" presId="urn:microsoft.com/office/officeart/2005/8/layout/matrix1"/>
    <dgm:cxn modelId="{363FAD00-1487-4680-8881-CB75029B47DA}" type="presOf" srcId="{49A06C75-AA79-4F11-824E-210059365F7E}" destId="{A4901063-C135-4EAC-BEFD-AC2A6E014F8E}" srcOrd="0" destOrd="0" presId="urn:microsoft.com/office/officeart/2005/8/layout/matrix1"/>
    <dgm:cxn modelId="{608C2160-3433-4F24-800F-1662C79A7661}" type="presOf" srcId="{5625229A-E720-485B-8C09-B767A5F43805}" destId="{EA2F8004-2F86-42E8-9C52-3123C8DA4268}" srcOrd="0" destOrd="0" presId="urn:microsoft.com/office/officeart/2005/8/layout/matrix1"/>
    <dgm:cxn modelId="{41FE11E0-BE5F-48EC-BC08-F6772884E1A1}" srcId="{BDD525A1-437F-4B33-94D2-12F26DCA2136}" destId="{1E99FFF5-630E-4504-BC92-B7A04DE1178A}" srcOrd="0" destOrd="0" parTransId="{0E05878C-CBFF-4184-A815-5FC1AC1EC941}" sibTransId="{0025BAE1-CBB1-4B4D-83E8-B7A077BA32A2}"/>
    <dgm:cxn modelId="{C7B734DE-5FB6-4560-AAE2-06F9C9B6BE10}" type="presParOf" srcId="{EA2F8004-2F86-42E8-9C52-3123C8DA4268}" destId="{B21387C8-2854-43E1-ACCE-1335332966A6}" srcOrd="0" destOrd="0" presId="urn:microsoft.com/office/officeart/2005/8/layout/matrix1"/>
    <dgm:cxn modelId="{0435FA86-5EFD-4C2C-AC5B-E18E5B44C999}" type="presParOf" srcId="{B21387C8-2854-43E1-ACCE-1335332966A6}" destId="{A8D7DDFC-6491-4174-BC13-E1932C68178E}" srcOrd="0" destOrd="0" presId="urn:microsoft.com/office/officeart/2005/8/layout/matrix1"/>
    <dgm:cxn modelId="{2D698501-A8CC-4070-B7CF-D9B21AB9BC5E}" type="presParOf" srcId="{B21387C8-2854-43E1-ACCE-1335332966A6}" destId="{252315AB-92DE-4801-9AAD-6B7DB2B09CFF}" srcOrd="1" destOrd="0" presId="urn:microsoft.com/office/officeart/2005/8/layout/matrix1"/>
    <dgm:cxn modelId="{DECD6A12-EC9F-492A-A013-9FBB1C3C334C}" type="presParOf" srcId="{B21387C8-2854-43E1-ACCE-1335332966A6}" destId="{28348655-EBC2-48DC-A69F-E246CFF693C3}" srcOrd="2" destOrd="0" presId="urn:microsoft.com/office/officeart/2005/8/layout/matrix1"/>
    <dgm:cxn modelId="{108941E7-67A4-40C7-804A-A51EC75DDD35}" type="presParOf" srcId="{B21387C8-2854-43E1-ACCE-1335332966A6}" destId="{532898E4-3ACA-4A0D-AA11-E32CE23E825F}" srcOrd="3" destOrd="0" presId="urn:microsoft.com/office/officeart/2005/8/layout/matrix1"/>
    <dgm:cxn modelId="{879DBC96-BFE9-4382-85D1-05AE417A4352}" type="presParOf" srcId="{B21387C8-2854-43E1-ACCE-1335332966A6}" destId="{A4901063-C135-4EAC-BEFD-AC2A6E014F8E}" srcOrd="4" destOrd="0" presId="urn:microsoft.com/office/officeart/2005/8/layout/matrix1"/>
    <dgm:cxn modelId="{778A94D7-F2D4-4BF0-8F77-57E3C259D4C5}" type="presParOf" srcId="{B21387C8-2854-43E1-ACCE-1335332966A6}" destId="{38009AED-D25A-410B-B7E5-5C661F20129B}" srcOrd="5" destOrd="0" presId="urn:microsoft.com/office/officeart/2005/8/layout/matrix1"/>
    <dgm:cxn modelId="{5CE1454B-F12E-45F5-9E15-DBA599DD8963}" type="presParOf" srcId="{B21387C8-2854-43E1-ACCE-1335332966A6}" destId="{CEDB2294-7ED8-48A3-8556-EBA5F9E9A341}" srcOrd="6" destOrd="0" presId="urn:microsoft.com/office/officeart/2005/8/layout/matrix1"/>
    <dgm:cxn modelId="{963AE218-F28F-476E-9299-4E0087E60752}" type="presParOf" srcId="{B21387C8-2854-43E1-ACCE-1335332966A6}" destId="{897B9A1D-FFC7-431F-981F-92CC2257C040}" srcOrd="7" destOrd="0" presId="urn:microsoft.com/office/officeart/2005/8/layout/matrix1"/>
    <dgm:cxn modelId="{0617D110-8632-44E2-B47B-ED5D426566AF}" type="presParOf" srcId="{EA2F8004-2F86-42E8-9C52-3123C8DA4268}" destId="{F09FCE7F-A4C1-46E2-AB4E-19B33342FE49}" srcOrd="1" destOrd="0" presId="urn:microsoft.com/office/officeart/2005/8/layout/matrix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B638D6-9288-422A-AAA3-40EBF27BD039}" type="doc">
      <dgm:prSet loTypeId="urn:microsoft.com/office/officeart/2005/8/layout/matrix1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E6CDC19-3A3A-4B72-9A2E-A2705B21A343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Третье сословие</a:t>
          </a:r>
          <a:endParaRPr lang="ru-RU" dirty="0"/>
        </a:p>
      </dgm:t>
    </dgm:pt>
    <dgm:pt modelId="{0A3CD403-F530-4CF8-9D33-9B2124790C8A}" type="parTrans" cxnId="{54780FF7-2689-4073-8117-8E46E0CFE2EA}">
      <dgm:prSet/>
      <dgm:spPr/>
      <dgm:t>
        <a:bodyPr/>
        <a:lstStyle/>
        <a:p>
          <a:endParaRPr lang="ru-RU"/>
        </a:p>
      </dgm:t>
    </dgm:pt>
    <dgm:pt modelId="{BD742C87-3783-4BED-AD05-AB77A9FE19A3}" type="sibTrans" cxnId="{54780FF7-2689-4073-8117-8E46E0CFE2EA}">
      <dgm:prSet/>
      <dgm:spPr/>
      <dgm:t>
        <a:bodyPr/>
        <a:lstStyle/>
        <a:p>
          <a:endParaRPr lang="ru-RU"/>
        </a:p>
      </dgm:t>
    </dgm:pt>
    <dgm:pt modelId="{0633B923-547D-46C7-9B42-ECF1D1ACCDEC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Буржуазия</a:t>
          </a:r>
          <a:endParaRPr lang="ru-RU" dirty="0"/>
        </a:p>
      </dgm:t>
    </dgm:pt>
    <dgm:pt modelId="{8C4A98C0-F70C-42DA-A91F-26232680292D}" type="parTrans" cxnId="{40F75E22-221D-4309-8363-2F2A33601075}">
      <dgm:prSet/>
      <dgm:spPr/>
      <dgm:t>
        <a:bodyPr/>
        <a:lstStyle/>
        <a:p>
          <a:endParaRPr lang="ru-RU"/>
        </a:p>
      </dgm:t>
    </dgm:pt>
    <dgm:pt modelId="{13EBCA63-4858-43D7-A415-766B6847C20E}" type="sibTrans" cxnId="{40F75E22-221D-4309-8363-2F2A33601075}">
      <dgm:prSet/>
      <dgm:spPr/>
      <dgm:t>
        <a:bodyPr/>
        <a:lstStyle/>
        <a:p>
          <a:endParaRPr lang="ru-RU"/>
        </a:p>
      </dgm:t>
    </dgm:pt>
    <dgm:pt modelId="{A6283A8A-4674-4DAD-8F5D-45C01415ABB4}">
      <dgm:prSet phldrT="[Текст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Крестьяне</a:t>
          </a:r>
          <a:endParaRPr lang="ru-RU" dirty="0"/>
        </a:p>
      </dgm:t>
    </dgm:pt>
    <dgm:pt modelId="{8F2D56D1-19D7-493C-BE9B-1D2022245E6B}" type="parTrans" cxnId="{08D7C583-BDCB-49D8-B96C-384E15D492B0}">
      <dgm:prSet/>
      <dgm:spPr/>
      <dgm:t>
        <a:bodyPr/>
        <a:lstStyle/>
        <a:p>
          <a:endParaRPr lang="ru-RU"/>
        </a:p>
      </dgm:t>
    </dgm:pt>
    <dgm:pt modelId="{DF8CD4E3-440A-4C60-81AB-B1F0686D68A1}" type="sibTrans" cxnId="{08D7C583-BDCB-49D8-B96C-384E15D492B0}">
      <dgm:prSet/>
      <dgm:spPr/>
      <dgm:t>
        <a:bodyPr/>
        <a:lstStyle/>
        <a:p>
          <a:endParaRPr lang="ru-RU"/>
        </a:p>
      </dgm:t>
    </dgm:pt>
    <dgm:pt modelId="{10D0A34E-822F-4562-A836-AE0E8DFC7C5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/>
            <a:t>Наёмные работники</a:t>
          </a:r>
          <a:endParaRPr lang="ru-RU" dirty="0"/>
        </a:p>
      </dgm:t>
    </dgm:pt>
    <dgm:pt modelId="{1A53E8D1-BC7A-4F31-BEB2-EB0F8C251DEF}" type="parTrans" cxnId="{BA56CE42-B328-44FD-A470-CD4D255C6E19}">
      <dgm:prSet/>
      <dgm:spPr/>
      <dgm:t>
        <a:bodyPr/>
        <a:lstStyle/>
        <a:p>
          <a:endParaRPr lang="ru-RU"/>
        </a:p>
      </dgm:t>
    </dgm:pt>
    <dgm:pt modelId="{42DFF972-03F9-44C1-BA27-79E6E78EC1DC}" type="sibTrans" cxnId="{BA56CE42-B328-44FD-A470-CD4D255C6E19}">
      <dgm:prSet/>
      <dgm:spPr/>
      <dgm:t>
        <a:bodyPr/>
        <a:lstStyle/>
        <a:p>
          <a:endParaRPr lang="ru-RU"/>
        </a:p>
      </dgm:t>
    </dgm:pt>
    <dgm:pt modelId="{FC2E8189-BE41-4DC6-B48D-2B89A29852EE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/>
            <a:t>Плебс</a:t>
          </a:r>
          <a:endParaRPr lang="ru-RU" dirty="0"/>
        </a:p>
      </dgm:t>
    </dgm:pt>
    <dgm:pt modelId="{CB711506-8716-4985-941C-A0C4D9FFD4B3}" type="parTrans" cxnId="{917BF59D-B4FF-43F5-BFD4-7677772318B5}">
      <dgm:prSet/>
      <dgm:spPr/>
      <dgm:t>
        <a:bodyPr/>
        <a:lstStyle/>
        <a:p>
          <a:endParaRPr lang="ru-RU"/>
        </a:p>
      </dgm:t>
    </dgm:pt>
    <dgm:pt modelId="{C6FF2716-CE5F-4602-9CCC-10F550D69060}" type="sibTrans" cxnId="{917BF59D-B4FF-43F5-BFD4-7677772318B5}">
      <dgm:prSet/>
      <dgm:spPr/>
      <dgm:t>
        <a:bodyPr/>
        <a:lstStyle/>
        <a:p>
          <a:endParaRPr lang="ru-RU"/>
        </a:p>
      </dgm:t>
    </dgm:pt>
    <dgm:pt modelId="{5556AD01-E3CE-4014-ADA0-E7BCC6ACE8F1}" type="pres">
      <dgm:prSet presAssocID="{75B638D6-9288-422A-AAA3-40EBF27BD03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784FCE-41A9-457F-A06D-2E7481F5ABFA}" type="pres">
      <dgm:prSet presAssocID="{75B638D6-9288-422A-AAA3-40EBF27BD039}" presName="matrix" presStyleCnt="0"/>
      <dgm:spPr/>
    </dgm:pt>
    <dgm:pt modelId="{D9D3B6BB-D4A5-4136-8CBD-B898E7C155F3}" type="pres">
      <dgm:prSet presAssocID="{75B638D6-9288-422A-AAA3-40EBF27BD039}" presName="tile1" presStyleLbl="node1" presStyleIdx="0" presStyleCnt="4" custLinFactNeighborX="185" custLinFactNeighborY="-2703"/>
      <dgm:spPr/>
      <dgm:t>
        <a:bodyPr/>
        <a:lstStyle/>
        <a:p>
          <a:endParaRPr lang="ru-RU"/>
        </a:p>
      </dgm:t>
    </dgm:pt>
    <dgm:pt modelId="{DC23E918-E001-46B7-9BAB-5A9A63718498}" type="pres">
      <dgm:prSet presAssocID="{75B638D6-9288-422A-AAA3-40EBF27BD03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74867E-65D7-43A1-9BB9-E57D96E7AE80}" type="pres">
      <dgm:prSet presAssocID="{75B638D6-9288-422A-AAA3-40EBF27BD039}" presName="tile2" presStyleLbl="node1" presStyleIdx="1" presStyleCnt="4"/>
      <dgm:spPr/>
      <dgm:t>
        <a:bodyPr/>
        <a:lstStyle/>
        <a:p>
          <a:endParaRPr lang="ru-RU"/>
        </a:p>
      </dgm:t>
    </dgm:pt>
    <dgm:pt modelId="{00C4BF91-4261-41DD-92C3-2722FCA3C8A8}" type="pres">
      <dgm:prSet presAssocID="{75B638D6-9288-422A-AAA3-40EBF27BD03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374CA-5882-46EA-9FBC-AB207C63E03B}" type="pres">
      <dgm:prSet presAssocID="{75B638D6-9288-422A-AAA3-40EBF27BD039}" presName="tile3" presStyleLbl="node1" presStyleIdx="2" presStyleCnt="4"/>
      <dgm:spPr/>
      <dgm:t>
        <a:bodyPr/>
        <a:lstStyle/>
        <a:p>
          <a:endParaRPr lang="ru-RU"/>
        </a:p>
      </dgm:t>
    </dgm:pt>
    <dgm:pt modelId="{B5953716-1FF2-4849-86BB-A82CE0D4624A}" type="pres">
      <dgm:prSet presAssocID="{75B638D6-9288-422A-AAA3-40EBF27BD03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F282F-D08A-43E1-9F04-B52EE67D2320}" type="pres">
      <dgm:prSet presAssocID="{75B638D6-9288-422A-AAA3-40EBF27BD039}" presName="tile4" presStyleLbl="node1" presStyleIdx="3" presStyleCnt="4"/>
      <dgm:spPr/>
      <dgm:t>
        <a:bodyPr/>
        <a:lstStyle/>
        <a:p>
          <a:endParaRPr lang="ru-RU"/>
        </a:p>
      </dgm:t>
    </dgm:pt>
    <dgm:pt modelId="{8A76E223-5FC1-4293-95F1-36A9397AEEA1}" type="pres">
      <dgm:prSet presAssocID="{75B638D6-9288-422A-AAA3-40EBF27BD03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D20A5-F22F-46D6-AEF6-FD6CA771DD31}" type="pres">
      <dgm:prSet presAssocID="{75B638D6-9288-422A-AAA3-40EBF27BD039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CB0FD97-09F9-4D5D-A33E-886B635772B6}" type="presOf" srcId="{FC2E8189-BE41-4DC6-B48D-2B89A29852EE}" destId="{8A76E223-5FC1-4293-95F1-36A9397AEEA1}" srcOrd="1" destOrd="0" presId="urn:microsoft.com/office/officeart/2005/8/layout/matrix1"/>
    <dgm:cxn modelId="{AB5E77CA-F31B-4CF1-BEA3-898AE194753D}" type="presOf" srcId="{10D0A34E-822F-4562-A836-AE0E8DFC7C54}" destId="{D05374CA-5882-46EA-9FBC-AB207C63E03B}" srcOrd="0" destOrd="0" presId="urn:microsoft.com/office/officeart/2005/8/layout/matrix1"/>
    <dgm:cxn modelId="{5A40B493-A87E-4A54-9202-E7149F253950}" type="presOf" srcId="{75B638D6-9288-422A-AAA3-40EBF27BD039}" destId="{5556AD01-E3CE-4014-ADA0-E7BCC6ACE8F1}" srcOrd="0" destOrd="0" presId="urn:microsoft.com/office/officeart/2005/8/layout/matrix1"/>
    <dgm:cxn modelId="{BA56CE42-B328-44FD-A470-CD4D255C6E19}" srcId="{9E6CDC19-3A3A-4B72-9A2E-A2705B21A343}" destId="{10D0A34E-822F-4562-A836-AE0E8DFC7C54}" srcOrd="2" destOrd="0" parTransId="{1A53E8D1-BC7A-4F31-BEB2-EB0F8C251DEF}" sibTransId="{42DFF972-03F9-44C1-BA27-79E6E78EC1DC}"/>
    <dgm:cxn modelId="{08D7C583-BDCB-49D8-B96C-384E15D492B0}" srcId="{9E6CDC19-3A3A-4B72-9A2E-A2705B21A343}" destId="{A6283A8A-4674-4DAD-8F5D-45C01415ABB4}" srcOrd="1" destOrd="0" parTransId="{8F2D56D1-19D7-493C-BE9B-1D2022245E6B}" sibTransId="{DF8CD4E3-440A-4C60-81AB-B1F0686D68A1}"/>
    <dgm:cxn modelId="{2BDC8F9B-31E5-449C-B474-BC64A00A9562}" type="presOf" srcId="{FC2E8189-BE41-4DC6-B48D-2B89A29852EE}" destId="{51DF282F-D08A-43E1-9F04-B52EE67D2320}" srcOrd="0" destOrd="0" presId="urn:microsoft.com/office/officeart/2005/8/layout/matrix1"/>
    <dgm:cxn modelId="{F29FC321-498D-457F-BFC5-CE581AC443AC}" type="presOf" srcId="{0633B923-547D-46C7-9B42-ECF1D1ACCDEC}" destId="{DC23E918-E001-46B7-9BAB-5A9A63718498}" srcOrd="1" destOrd="0" presId="urn:microsoft.com/office/officeart/2005/8/layout/matrix1"/>
    <dgm:cxn modelId="{40F75E22-221D-4309-8363-2F2A33601075}" srcId="{9E6CDC19-3A3A-4B72-9A2E-A2705B21A343}" destId="{0633B923-547D-46C7-9B42-ECF1D1ACCDEC}" srcOrd="0" destOrd="0" parTransId="{8C4A98C0-F70C-42DA-A91F-26232680292D}" sibTransId="{13EBCA63-4858-43D7-A415-766B6847C20E}"/>
    <dgm:cxn modelId="{5ACDCB1A-2240-4C47-9D2C-6A959F35AED5}" type="presOf" srcId="{10D0A34E-822F-4562-A836-AE0E8DFC7C54}" destId="{B5953716-1FF2-4849-86BB-A82CE0D4624A}" srcOrd="1" destOrd="0" presId="urn:microsoft.com/office/officeart/2005/8/layout/matrix1"/>
    <dgm:cxn modelId="{54780FF7-2689-4073-8117-8E46E0CFE2EA}" srcId="{75B638D6-9288-422A-AAA3-40EBF27BD039}" destId="{9E6CDC19-3A3A-4B72-9A2E-A2705B21A343}" srcOrd="0" destOrd="0" parTransId="{0A3CD403-F530-4CF8-9D33-9B2124790C8A}" sibTransId="{BD742C87-3783-4BED-AD05-AB77A9FE19A3}"/>
    <dgm:cxn modelId="{CF642E7F-1E20-437F-97BC-438A65D66DC4}" type="presOf" srcId="{A6283A8A-4674-4DAD-8F5D-45C01415ABB4}" destId="{00C4BF91-4261-41DD-92C3-2722FCA3C8A8}" srcOrd="1" destOrd="0" presId="urn:microsoft.com/office/officeart/2005/8/layout/matrix1"/>
    <dgm:cxn modelId="{917BF59D-B4FF-43F5-BFD4-7677772318B5}" srcId="{9E6CDC19-3A3A-4B72-9A2E-A2705B21A343}" destId="{FC2E8189-BE41-4DC6-B48D-2B89A29852EE}" srcOrd="3" destOrd="0" parTransId="{CB711506-8716-4985-941C-A0C4D9FFD4B3}" sibTransId="{C6FF2716-CE5F-4602-9CCC-10F550D69060}"/>
    <dgm:cxn modelId="{C2CD8023-85A7-451C-BA6F-210E41247284}" type="presOf" srcId="{9E6CDC19-3A3A-4B72-9A2E-A2705B21A343}" destId="{229D20A5-F22F-46D6-AEF6-FD6CA771DD31}" srcOrd="0" destOrd="0" presId="urn:microsoft.com/office/officeart/2005/8/layout/matrix1"/>
    <dgm:cxn modelId="{777E1638-8A24-43B2-BE39-9841B8855AE8}" type="presOf" srcId="{0633B923-547D-46C7-9B42-ECF1D1ACCDEC}" destId="{D9D3B6BB-D4A5-4136-8CBD-B898E7C155F3}" srcOrd="0" destOrd="0" presId="urn:microsoft.com/office/officeart/2005/8/layout/matrix1"/>
    <dgm:cxn modelId="{D7D9139C-0EA5-4210-BEC8-0258099A7166}" type="presOf" srcId="{A6283A8A-4674-4DAD-8F5D-45C01415ABB4}" destId="{7D74867E-65D7-43A1-9BB9-E57D96E7AE80}" srcOrd="0" destOrd="0" presId="urn:microsoft.com/office/officeart/2005/8/layout/matrix1"/>
    <dgm:cxn modelId="{21658FE7-60A3-400C-920B-9FBC1BE5741E}" type="presParOf" srcId="{5556AD01-E3CE-4014-ADA0-E7BCC6ACE8F1}" destId="{D8784FCE-41A9-457F-A06D-2E7481F5ABFA}" srcOrd="0" destOrd="0" presId="urn:microsoft.com/office/officeart/2005/8/layout/matrix1"/>
    <dgm:cxn modelId="{DDD903AB-B5CC-4E36-AC76-89D1E27115F3}" type="presParOf" srcId="{D8784FCE-41A9-457F-A06D-2E7481F5ABFA}" destId="{D9D3B6BB-D4A5-4136-8CBD-B898E7C155F3}" srcOrd="0" destOrd="0" presId="urn:microsoft.com/office/officeart/2005/8/layout/matrix1"/>
    <dgm:cxn modelId="{C7DB115F-7640-4F52-820D-E4735C0AEC69}" type="presParOf" srcId="{D8784FCE-41A9-457F-A06D-2E7481F5ABFA}" destId="{DC23E918-E001-46B7-9BAB-5A9A63718498}" srcOrd="1" destOrd="0" presId="urn:microsoft.com/office/officeart/2005/8/layout/matrix1"/>
    <dgm:cxn modelId="{7CCAEBA5-7A23-451C-BA67-513E029FA084}" type="presParOf" srcId="{D8784FCE-41A9-457F-A06D-2E7481F5ABFA}" destId="{7D74867E-65D7-43A1-9BB9-E57D96E7AE80}" srcOrd="2" destOrd="0" presId="urn:microsoft.com/office/officeart/2005/8/layout/matrix1"/>
    <dgm:cxn modelId="{51AFD08D-E3F1-416F-9DBC-31EB311CFE60}" type="presParOf" srcId="{D8784FCE-41A9-457F-A06D-2E7481F5ABFA}" destId="{00C4BF91-4261-41DD-92C3-2722FCA3C8A8}" srcOrd="3" destOrd="0" presId="urn:microsoft.com/office/officeart/2005/8/layout/matrix1"/>
    <dgm:cxn modelId="{72468173-18A0-4451-B2C5-710ECACDCAE9}" type="presParOf" srcId="{D8784FCE-41A9-457F-A06D-2E7481F5ABFA}" destId="{D05374CA-5882-46EA-9FBC-AB207C63E03B}" srcOrd="4" destOrd="0" presId="urn:microsoft.com/office/officeart/2005/8/layout/matrix1"/>
    <dgm:cxn modelId="{7C770796-020F-4100-9513-2C13B9B38A65}" type="presParOf" srcId="{D8784FCE-41A9-457F-A06D-2E7481F5ABFA}" destId="{B5953716-1FF2-4849-86BB-A82CE0D4624A}" srcOrd="5" destOrd="0" presId="urn:microsoft.com/office/officeart/2005/8/layout/matrix1"/>
    <dgm:cxn modelId="{6B759B00-2F0B-4F13-8145-FE73D37108A1}" type="presParOf" srcId="{D8784FCE-41A9-457F-A06D-2E7481F5ABFA}" destId="{51DF282F-D08A-43E1-9F04-B52EE67D2320}" srcOrd="6" destOrd="0" presId="urn:microsoft.com/office/officeart/2005/8/layout/matrix1"/>
    <dgm:cxn modelId="{29813A23-C65E-4122-A232-C1DD92DFCF99}" type="presParOf" srcId="{D8784FCE-41A9-457F-A06D-2E7481F5ABFA}" destId="{8A76E223-5FC1-4293-95F1-36A9397AEEA1}" srcOrd="7" destOrd="0" presId="urn:microsoft.com/office/officeart/2005/8/layout/matrix1"/>
    <dgm:cxn modelId="{A87C235E-475B-4820-8EEA-B421C8690C98}" type="presParOf" srcId="{5556AD01-E3CE-4014-ADA0-E7BCC6ACE8F1}" destId="{229D20A5-F22F-46D6-AEF6-FD6CA771DD3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D7DDFC-6491-4174-BC13-E1932C68178E}">
      <dsp:nvSpPr>
        <dsp:cNvPr id="0" name=""/>
        <dsp:cNvSpPr/>
      </dsp:nvSpPr>
      <dsp:spPr>
        <a:xfrm rot="16200000">
          <a:off x="864096" y="-864096"/>
          <a:ext cx="2592288" cy="4320480"/>
        </a:xfrm>
        <a:prstGeom prst="round1Rect">
          <a:avLst/>
        </a:prstGeom>
        <a:solidFill>
          <a:srgbClr val="0070C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Военная служба</a:t>
          </a:r>
          <a:endParaRPr lang="ru-RU" sz="3600" kern="1200" dirty="0"/>
        </a:p>
      </dsp:txBody>
      <dsp:txXfrm rot="5400000">
        <a:off x="-1" y="1"/>
        <a:ext cx="4320480" cy="1944216"/>
      </dsp:txXfrm>
    </dsp:sp>
    <dsp:sp modelId="{28348655-EBC2-48DC-A69F-E246CFF693C3}">
      <dsp:nvSpPr>
        <dsp:cNvPr id="0" name=""/>
        <dsp:cNvSpPr/>
      </dsp:nvSpPr>
      <dsp:spPr>
        <a:xfrm>
          <a:off x="4320480" y="0"/>
          <a:ext cx="4320480" cy="2592288"/>
        </a:xfrm>
        <a:prstGeom prst="round1Rect">
          <a:avLst/>
        </a:prstGeom>
        <a:solidFill>
          <a:srgbClr val="FFC00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Церковные иерархи</a:t>
          </a:r>
          <a:endParaRPr lang="ru-RU" sz="3600" kern="1200" dirty="0"/>
        </a:p>
      </dsp:txBody>
      <dsp:txXfrm>
        <a:off x="4320480" y="0"/>
        <a:ext cx="4320480" cy="1944216"/>
      </dsp:txXfrm>
    </dsp:sp>
    <dsp:sp modelId="{A4901063-C135-4EAC-BEFD-AC2A6E014F8E}">
      <dsp:nvSpPr>
        <dsp:cNvPr id="0" name=""/>
        <dsp:cNvSpPr/>
      </dsp:nvSpPr>
      <dsp:spPr>
        <a:xfrm rot="10800000">
          <a:off x="0" y="2592288"/>
          <a:ext cx="4320480" cy="2592288"/>
        </a:xfrm>
        <a:prstGeom prst="round1Rect">
          <a:avLst/>
        </a:prstGeom>
        <a:solidFill>
          <a:srgbClr val="FFFF0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Ключевые государственные должности</a:t>
          </a:r>
          <a:endParaRPr lang="ru-RU" sz="3600" kern="1200" dirty="0"/>
        </a:p>
      </dsp:txBody>
      <dsp:txXfrm rot="10800000">
        <a:off x="0" y="3240359"/>
        <a:ext cx="4320480" cy="1944216"/>
      </dsp:txXfrm>
    </dsp:sp>
    <dsp:sp modelId="{CEDB2294-7ED8-48A3-8556-EBA5F9E9A341}">
      <dsp:nvSpPr>
        <dsp:cNvPr id="0" name=""/>
        <dsp:cNvSpPr/>
      </dsp:nvSpPr>
      <dsp:spPr>
        <a:xfrm rot="5400000">
          <a:off x="5184576" y="1728191"/>
          <a:ext cx="2592288" cy="4320480"/>
        </a:xfrm>
        <a:prstGeom prst="round1Rect">
          <a:avLst/>
        </a:prstGeom>
        <a:solidFill>
          <a:srgbClr val="00B05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Предприниматели</a:t>
          </a:r>
          <a:endParaRPr lang="ru-RU" sz="3600" kern="1200" dirty="0"/>
        </a:p>
      </dsp:txBody>
      <dsp:txXfrm rot="-5400000">
        <a:off x="4320480" y="3240360"/>
        <a:ext cx="4320480" cy="1944216"/>
      </dsp:txXfrm>
    </dsp:sp>
    <dsp:sp modelId="{F09FCE7F-A4C1-46E2-AB4E-19B33342FE49}">
      <dsp:nvSpPr>
        <dsp:cNvPr id="0" name=""/>
        <dsp:cNvSpPr/>
      </dsp:nvSpPr>
      <dsp:spPr>
        <a:xfrm>
          <a:off x="3024336" y="1944216"/>
          <a:ext cx="2592288" cy="1296144"/>
        </a:xfrm>
        <a:prstGeom prst="roundRect">
          <a:avLst/>
        </a:prstGeom>
        <a:solidFill>
          <a:srgbClr val="C00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Дворяне</a:t>
          </a:r>
          <a:endParaRPr lang="ru-RU" sz="3600" kern="1200" dirty="0"/>
        </a:p>
      </dsp:txBody>
      <dsp:txXfrm>
        <a:off x="3087609" y="2007489"/>
        <a:ext cx="2465742" cy="11695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D3B6BB-D4A5-4136-8CBD-B898E7C155F3}">
      <dsp:nvSpPr>
        <dsp:cNvPr id="0" name=""/>
        <dsp:cNvSpPr/>
      </dsp:nvSpPr>
      <dsp:spPr>
        <a:xfrm rot="16200000">
          <a:off x="929961" y="-921622"/>
          <a:ext cx="2664295" cy="4507541"/>
        </a:xfrm>
        <a:prstGeom prst="round1Rect">
          <a:avLst/>
        </a:prstGeom>
        <a:solidFill>
          <a:srgbClr val="00B05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Буржуазия</a:t>
          </a:r>
          <a:endParaRPr lang="ru-RU" sz="3500" kern="1200" dirty="0"/>
        </a:p>
      </dsp:txBody>
      <dsp:txXfrm rot="5400000">
        <a:off x="8339" y="0"/>
        <a:ext cx="4507541" cy="1998222"/>
      </dsp:txXfrm>
    </dsp:sp>
    <dsp:sp modelId="{7D74867E-65D7-43A1-9BB9-E57D96E7AE80}">
      <dsp:nvSpPr>
        <dsp:cNvPr id="0" name=""/>
        <dsp:cNvSpPr/>
      </dsp:nvSpPr>
      <dsp:spPr>
        <a:xfrm>
          <a:off x="4507541" y="0"/>
          <a:ext cx="4507541" cy="2664295"/>
        </a:xfrm>
        <a:prstGeom prst="round1Rect">
          <a:avLst/>
        </a:prstGeom>
        <a:solidFill>
          <a:schemeClr val="tx2">
            <a:lumMod val="60000"/>
            <a:lumOff val="40000"/>
          </a:schemeClr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Крестьяне</a:t>
          </a:r>
          <a:endParaRPr lang="ru-RU" sz="3500" kern="1200" dirty="0"/>
        </a:p>
      </dsp:txBody>
      <dsp:txXfrm>
        <a:off x="4507541" y="0"/>
        <a:ext cx="4507541" cy="1998222"/>
      </dsp:txXfrm>
    </dsp:sp>
    <dsp:sp modelId="{D05374CA-5882-46EA-9FBC-AB207C63E03B}">
      <dsp:nvSpPr>
        <dsp:cNvPr id="0" name=""/>
        <dsp:cNvSpPr/>
      </dsp:nvSpPr>
      <dsp:spPr>
        <a:xfrm rot="10800000">
          <a:off x="0" y="2664295"/>
          <a:ext cx="4507541" cy="2664295"/>
        </a:xfrm>
        <a:prstGeom prst="round1Rect">
          <a:avLst/>
        </a:prstGeom>
        <a:solidFill>
          <a:srgbClr val="FFC00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Наёмные работники</a:t>
          </a:r>
          <a:endParaRPr lang="ru-RU" sz="3500" kern="1200" dirty="0"/>
        </a:p>
      </dsp:txBody>
      <dsp:txXfrm rot="10800000">
        <a:off x="0" y="3330369"/>
        <a:ext cx="4507541" cy="1998222"/>
      </dsp:txXfrm>
    </dsp:sp>
    <dsp:sp modelId="{51DF282F-D08A-43E1-9F04-B52EE67D2320}">
      <dsp:nvSpPr>
        <dsp:cNvPr id="0" name=""/>
        <dsp:cNvSpPr/>
      </dsp:nvSpPr>
      <dsp:spPr>
        <a:xfrm rot="5400000">
          <a:off x="5429163" y="1742673"/>
          <a:ext cx="2664295" cy="4507541"/>
        </a:xfrm>
        <a:prstGeom prst="round1Rect">
          <a:avLst/>
        </a:prstGeom>
        <a:solidFill>
          <a:srgbClr val="C00000"/>
        </a:solidFill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Плебс</a:t>
          </a:r>
          <a:endParaRPr lang="ru-RU" sz="3500" kern="1200" dirty="0"/>
        </a:p>
      </dsp:txBody>
      <dsp:txXfrm rot="-5400000">
        <a:off x="4507541" y="3330369"/>
        <a:ext cx="4507541" cy="1998222"/>
      </dsp:txXfrm>
    </dsp:sp>
    <dsp:sp modelId="{229D20A5-F22F-46D6-AEF6-FD6CA771DD31}">
      <dsp:nvSpPr>
        <dsp:cNvPr id="0" name=""/>
        <dsp:cNvSpPr/>
      </dsp:nvSpPr>
      <dsp:spPr>
        <a:xfrm>
          <a:off x="3155278" y="1998221"/>
          <a:ext cx="2704524" cy="1332147"/>
        </a:xfrm>
        <a:prstGeom prst="roundRect">
          <a:avLst/>
        </a:prstGeom>
        <a:solidFill>
          <a:schemeClr val="tx2">
            <a:lumMod val="75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Третье сословие</a:t>
          </a:r>
          <a:endParaRPr lang="ru-RU" sz="3500" kern="1200" dirty="0"/>
        </a:p>
      </dsp:txBody>
      <dsp:txXfrm>
        <a:off x="3220308" y="2063251"/>
        <a:ext cx="2574464" cy="12020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0EEB2-5D10-472B-9EC1-7A4F129141A0}" type="datetimeFigureOut">
              <a:rPr lang="ru-RU" smtClean="0"/>
              <a:t>08.08.2021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13B6D-CD6B-4E49-A4C6-A7FB95E32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582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709-E6A8-4EB4-936C-7698EC747C69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09A-CF40-4C42-8EF3-8A519A2ACF08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059D3-D9A8-4869-A042-DCA3F11AC190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0CEE-ADB7-421C-8CB0-8C80F0038C57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2B0F9-18E7-4DF1-BA20-8C4E60A15B27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E686-8B45-433A-AD50-5D7FF6C7DA5A}" type="datetime1">
              <a:rPr lang="ru-RU" smtClean="0"/>
              <a:t>08.08.2021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B5A0B-2661-4745-A1BF-DCF7F21282BA}" type="datetime1">
              <a:rPr lang="ru-RU" smtClean="0"/>
              <a:t>08.08.2021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C988-C0E2-405E-B449-978AB48EA819}" type="datetime1">
              <a:rPr lang="ru-RU" smtClean="0"/>
              <a:t>08.08.2021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04810-9A3C-42DA-A9F6-5139F74CB440}" type="datetime1">
              <a:rPr lang="ru-RU" smtClean="0"/>
              <a:t>08.08.2021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FFF07-313B-4845-AB98-D81CC56DBB84}" type="datetime1">
              <a:rPr lang="ru-RU" smtClean="0"/>
              <a:t>08.08.2021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02D1D-580F-4143-81B4-A160BA886BD9}" type="datetime1">
              <a:rPr lang="ru-RU" smtClean="0"/>
              <a:t>08.08.2021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6720576-B7F0-435F-AB7C-65DCA8567C05}" type="datetime1">
              <a:rPr lang="ru-RU" smtClean="0"/>
              <a:t>08.08.2021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4959A213-8DEC-457B-B0A3-7B2A8D6E3B0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microsoft.com/office/2007/relationships/hdphoto" Target="../media/hdphoto2.wdp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8_§3. В поисках путей модернизации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05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20000"/>
          </a:xfrm>
        </p:spPr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24744"/>
            <a:ext cx="8282880" cy="5386896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3200" dirty="0" smtClean="0"/>
              <a:t>Каким образом в европейских государствах осуществлялся переход от Средневековья к Новому времени?</a:t>
            </a:r>
          </a:p>
          <a:p>
            <a:pPr marL="0" indent="0">
              <a:buNone/>
            </a:pPr>
            <a:r>
              <a:rPr lang="ru-RU" sz="2800" dirty="0" smtClean="0"/>
              <a:t>1. Развитие национальных идей.</a:t>
            </a:r>
          </a:p>
          <a:p>
            <a:pPr marL="0" indent="0">
              <a:buNone/>
            </a:pPr>
            <a:r>
              <a:rPr lang="ru-RU" sz="2800" dirty="0" smtClean="0"/>
              <a:t>2. Деформация средневековых </a:t>
            </a:r>
          </a:p>
          <a:p>
            <a:pPr marL="0" indent="0">
              <a:buNone/>
            </a:pPr>
            <a:r>
              <a:rPr lang="ru-RU" sz="2800" dirty="0" smtClean="0"/>
              <a:t>сословий.</a:t>
            </a:r>
          </a:p>
          <a:p>
            <a:pPr marL="0" indent="0">
              <a:buNone/>
            </a:pPr>
            <a:r>
              <a:rPr lang="ru-RU" sz="2800" dirty="0" smtClean="0"/>
              <a:t>3. Национальные государства.</a:t>
            </a:r>
          </a:p>
          <a:p>
            <a:pPr marL="0" indent="0">
              <a:buNone/>
            </a:pPr>
            <a:r>
              <a:rPr lang="ru-RU" sz="2800" dirty="0" smtClean="0"/>
              <a:t>4. Просвещённый абсолютизм.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6" b="100000" l="0" r="991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738676"/>
            <a:ext cx="3241370" cy="2772964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55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20000"/>
          </a:xfrm>
        </p:spPr>
        <p:txBody>
          <a:bodyPr/>
          <a:lstStyle/>
          <a:p>
            <a:r>
              <a:rPr lang="ru-RU" dirty="0"/>
              <a:t>Развитие национальных идей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640960" cy="547260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К </a:t>
            </a:r>
            <a:r>
              <a:rPr lang="en-US" sz="2000" dirty="0" smtClean="0"/>
              <a:t>XVIII</a:t>
            </a:r>
            <a:r>
              <a:rPr lang="ru-RU" sz="2000" dirty="0" smtClean="0"/>
              <a:t> в. формируется национальное самосознание в европейских государствах.</a:t>
            </a:r>
          </a:p>
          <a:p>
            <a:pPr marL="0" indent="0">
              <a:buNone/>
            </a:pPr>
            <a:r>
              <a:rPr lang="ru-RU" sz="2800" dirty="0" smtClean="0"/>
              <a:t>Нация – историческая общность людей, объединённая общей историей, культурой, языком, верой, территорией и пр.</a:t>
            </a:r>
          </a:p>
          <a:p>
            <a:pPr marL="0" indent="0">
              <a:buNone/>
            </a:pPr>
            <a:r>
              <a:rPr lang="ru-RU" sz="2000" dirty="0" smtClean="0"/>
              <a:t>Хронологически первой в Европе складывается английская нация, затем – французская.</a:t>
            </a:r>
          </a:p>
          <a:p>
            <a:pPr>
              <a:buBlip>
                <a:blip r:embed="rId2"/>
              </a:buBlip>
            </a:pPr>
            <a:r>
              <a:rPr lang="ru-RU" sz="2000" dirty="0" smtClean="0"/>
              <a:t>Прочитайте документ на с. 45 «Из книги аббата Э.-Ж. </a:t>
            </a:r>
            <a:r>
              <a:rPr lang="ru-RU" sz="2000" dirty="0" err="1" smtClean="0"/>
              <a:t>Сийеса</a:t>
            </a:r>
            <a:r>
              <a:rPr lang="ru-RU" sz="2000" dirty="0" smtClean="0"/>
              <a:t> «Что такое третье сословие?» (1789)»</a:t>
            </a:r>
          </a:p>
          <a:p>
            <a:pPr marL="0" indent="0">
              <a:buNone/>
            </a:pPr>
            <a:r>
              <a:rPr lang="ru-RU" sz="2000" dirty="0" smtClean="0"/>
              <a:t>Оставшиеся раздробленными Италия и Германия сплачиваются на основе идеи о величии Древнего Рима и исторического прошлого древних германцев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66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39552" y="1340768"/>
            <a:ext cx="7994848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Вспомните, какие сословия существовали в эпоху средневековья?</a:t>
            </a:r>
            <a:endParaRPr lang="ru-RU" sz="5400" dirty="0"/>
          </a:p>
        </p:txBody>
      </p:sp>
      <p:pic>
        <p:nvPicPr>
          <p:cNvPr id="1026" name="Picture 2" descr="I:\Картинки\три сослови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472" b="90417" l="2396" r="90938">
                        <a14:foregroundMark x1="12917" y1="27083" x2="12917" y2="27083"/>
                        <a14:foregroundMark x1="13542" y1="24722" x2="13542" y2="24722"/>
                        <a14:foregroundMark x1="15104" y1="23472" x2="15104" y2="23472"/>
                        <a14:foregroundMark x1="16458" y1="23333" x2="16458" y2="23333"/>
                        <a14:foregroundMark x1="17708" y1="24167" x2="17708" y2="24167"/>
                        <a14:foregroundMark x1="20208" y1="30000" x2="20208" y2="30000"/>
                        <a14:foregroundMark x1="21458" y1="31250" x2="21458" y2="31250"/>
                        <a14:foregroundMark x1="22188" y1="33056" x2="22188" y2="33056"/>
                        <a14:foregroundMark x1="23958" y1="35000" x2="23958" y2="35000"/>
                        <a14:foregroundMark x1="24792" y1="39167" x2="24792" y2="39167"/>
                        <a14:foregroundMark x1="5625" y1="33472" x2="5625" y2="33472"/>
                        <a14:foregroundMark x1="8125" y1="41389" x2="8125" y2="41389"/>
                        <a14:foregroundMark x1="6771" y1="39722" x2="6771" y2="39722"/>
                        <a14:foregroundMark x1="2917" y1="78750" x2="2917" y2="78750"/>
                        <a14:foregroundMark x1="2813" y1="83611" x2="2813" y2="83611"/>
                        <a14:foregroundMark x1="27500" y1="86111" x2="27500" y2="86111"/>
                        <a14:foregroundMark x1="24792" y1="58194" x2="24792" y2="58194"/>
                        <a14:foregroundMark x1="10521" y1="37361" x2="10521" y2="37361"/>
                        <a14:foregroundMark x1="12292" y1="33472" x2="12292" y2="33472"/>
                        <a14:foregroundMark x1="12500" y1="42917" x2="14583" y2="54306"/>
                        <a14:foregroundMark x1="44688" y1="22778" x2="41979" y2="6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05" b="8719"/>
          <a:stretch/>
        </p:blipFill>
        <p:spPr bwMode="auto">
          <a:xfrm>
            <a:off x="612456" y="1052736"/>
            <a:ext cx="7872000" cy="508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91806228"/>
              </p:ext>
            </p:extLst>
          </p:nvPr>
        </p:nvGraphicFramePr>
        <p:xfrm>
          <a:off x="227976" y="1268760"/>
          <a:ext cx="864096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20000"/>
          </a:xfrm>
        </p:spPr>
        <p:txBody>
          <a:bodyPr/>
          <a:lstStyle/>
          <a:p>
            <a:r>
              <a:rPr lang="ru-RU" dirty="0"/>
              <a:t>Деформация средневековых сословий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94767312"/>
              </p:ext>
            </p:extLst>
          </p:nvPr>
        </p:nvGraphicFramePr>
        <p:xfrm>
          <a:off x="21414" y="1196752"/>
          <a:ext cx="901508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81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7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-3.88889E-6 -0.11018 C -3.88889E-6 -0.15972 0.06893 -0.22037 0.125 -0.22037 L 0.25 -0.22037 " pathEditMode="relative" rAng="0" ptsTypes="FfFF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1.11111E-6 0.08843 C 1.11111E-6 0.12824 -0.11649 0.1787 -0.07101 0.1787 L -0.23924 0.17593 " pathEditMode="relative" rAng="0" ptsTypes="FfFF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Graphic spid="4" grpId="0">
        <p:bldAsOne/>
      </p:bldGraphic>
      <p:bldGraphic spid="4" grpId="1">
        <p:bldAsOne/>
      </p:bldGraphic>
      <p:bldGraphic spid="4" grpId="2">
        <p:bldAsOne/>
      </p:bldGraphic>
      <p:bldGraphic spid="5" grpId="0">
        <p:bldAsOne/>
      </p:bldGraphic>
      <p:bldGraphic spid="5" grpId="1">
        <p:bldAsOne/>
      </p:bldGraphic>
      <p:bldGraphic spid="5" grpId="2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Картинки\social_cla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344" y="84120"/>
            <a:ext cx="5040000" cy="6729256"/>
          </a:xfrm>
          <a:prstGeom prst="roundRect">
            <a:avLst>
              <a:gd name="adj" fmla="val 16438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6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1124744"/>
            <a:ext cx="4176464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─ конституционно-правовой тип гос-ва; форма самоопределения и организации той или иной нации на определённой суверенной территории.</a:t>
            </a:r>
          </a:p>
          <a:p>
            <a:pPr marL="0" indent="0">
              <a:buNone/>
            </a:pPr>
            <a:endParaRPr lang="ru-RU" sz="3200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4572000" y="1124744"/>
            <a:ext cx="4320480" cy="4824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Задачи национальных гос-в: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/>
              <a:t>Преодоление центробежных традиций;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/>
              <a:t>Борьба с привилегиями дворян;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/>
              <a:t>Унификация (в т. ч. единое законодательство).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20000"/>
          </a:xfrm>
        </p:spPr>
        <p:txBody>
          <a:bodyPr/>
          <a:lstStyle/>
          <a:p>
            <a:r>
              <a:rPr lang="ru-RU" dirty="0" smtClean="0"/>
              <a:t>Национальные государства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©</a:t>
            </a:r>
            <a:r>
              <a:rPr lang="ru-RU" dirty="0" err="1" smtClean="0"/>
              <a:t>Бакеева</a:t>
            </a:r>
            <a:r>
              <a:rPr lang="ru-RU" dirty="0" smtClean="0"/>
              <a:t> Т.А.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3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nat.museum-digital.de/data/brandenburg/images/import_67/201712/060735516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9" y="4581128"/>
            <a:ext cx="1312454" cy="21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504" y="1484784"/>
            <a:ext cx="3456384" cy="4114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Власть монарха происходит от народа → у монарха есть не только права, но и обязанности перед народом → реформы: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аграрные;</a:t>
            </a:r>
          </a:p>
          <a:p>
            <a:pPr>
              <a:buFont typeface="Wingdings" pitchFamily="2" charset="2"/>
              <a:buChar char="§"/>
            </a:pPr>
            <a:r>
              <a:rPr lang="ru-RU" dirty="0"/>
              <a:t>о</a:t>
            </a:r>
            <a:r>
              <a:rPr lang="ru-RU" dirty="0" smtClean="0"/>
              <a:t>тмена пыток;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судебные;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административные;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веротерпимость.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34430210"/>
              </p:ext>
            </p:extLst>
          </p:nvPr>
        </p:nvGraphicFramePr>
        <p:xfrm>
          <a:off x="3563888" y="1211664"/>
          <a:ext cx="5472609" cy="53136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Свобода совести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Дания, монархия Габсбургов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2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Упразднение цехов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Дания, Франция,</a:t>
                      </a:r>
                      <a:r>
                        <a:rPr lang="ru-RU" b="0" baseline="0" dirty="0" smtClean="0"/>
                        <a:t> Флоренция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3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Свобода торговли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Швеция, Саксония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4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Отмена цензуры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Дания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5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Отмена крепостного права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Сицилия, наследственные земли Габсбургов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6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Запрет физических наказаний крестьян, независимые от помещиков</a:t>
                      </a:r>
                      <a:r>
                        <a:rPr lang="ru-RU" b="0" baseline="0" dirty="0" smtClean="0"/>
                        <a:t> суды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Дания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7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Реформы образования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Пруссия и Бавария (АН), Австрия (</a:t>
                      </a:r>
                      <a:r>
                        <a:rPr lang="ru-RU" b="0" dirty="0" err="1" smtClean="0"/>
                        <a:t>созд.нач.школы</a:t>
                      </a:r>
                      <a:r>
                        <a:rPr lang="ru-RU" b="0" dirty="0" smtClean="0"/>
                        <a:t>), Россия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20000"/>
          </a:xfrm>
        </p:spPr>
        <p:txBody>
          <a:bodyPr/>
          <a:lstStyle/>
          <a:p>
            <a:r>
              <a:rPr lang="ru-RU" dirty="0"/>
              <a:t>Просвещённый абсолютизм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1419963" y="6021288"/>
            <a:ext cx="1764000" cy="684000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Фридрих </a:t>
            </a:r>
            <a:r>
              <a:rPr lang="en-US" sz="1200" dirty="0" smtClean="0"/>
              <a:t>II </a:t>
            </a:r>
            <a:r>
              <a:rPr lang="ru-RU" sz="1200" dirty="0" smtClean="0"/>
              <a:t>Прусский</a:t>
            </a:r>
            <a:r>
              <a:rPr lang="ru-RU" sz="1200" dirty="0"/>
              <a:t>,</a:t>
            </a:r>
            <a:r>
              <a:rPr lang="ru-RU" sz="1200" dirty="0" smtClean="0"/>
              <a:t> «первый слуга своего народа»</a:t>
            </a:r>
            <a:endParaRPr lang="ru-RU" sz="12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5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600200"/>
            <a:ext cx="8280920" cy="4853136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5400" dirty="0" smtClean="0"/>
              <a:t> §3 – учить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5400" dirty="0" smtClean="0"/>
              <a:t> Вопросы для самопроверки на с. 45 - устно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5400" dirty="0"/>
              <a:t> </a:t>
            </a:r>
            <a:r>
              <a:rPr lang="ru-RU" sz="5400" dirty="0" smtClean="0"/>
              <a:t>*Сообщение об одной из европейских столиц </a:t>
            </a:r>
          </a:p>
          <a:p>
            <a:pPr marL="0" indent="354013">
              <a:buClr>
                <a:schemeClr val="tx1"/>
              </a:buClr>
              <a:buNone/>
            </a:pPr>
            <a:r>
              <a:rPr lang="ru-RU" sz="5400" dirty="0" smtClean="0"/>
              <a:t>в </a:t>
            </a:r>
            <a:r>
              <a:rPr lang="en-US" sz="5400" dirty="0" smtClean="0"/>
              <a:t>XVIII</a:t>
            </a:r>
            <a:r>
              <a:rPr lang="ru-RU" sz="5400" dirty="0" smtClean="0"/>
              <a:t> столетии</a:t>
            </a:r>
            <a:endParaRPr lang="ru-RU" sz="5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20000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112363"/>
            <a:ext cx="2328479" cy="2523535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©Бакеева Т.А.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A213-8DEC-457B-B0A3-7B2A8D6E3B0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4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221</TotalTime>
  <Words>375</Words>
  <Application>Microsoft Office PowerPoint</Application>
  <PresentationFormat>Экран (4:3)</PresentationFormat>
  <Paragraphs>82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Impact</vt:lpstr>
      <vt:lpstr>Times New Roman</vt:lpstr>
      <vt:lpstr>Wingdings</vt:lpstr>
      <vt:lpstr>Горизонт</vt:lpstr>
      <vt:lpstr>8_§3. В поисках путей модернизации</vt:lpstr>
      <vt:lpstr>План</vt:lpstr>
      <vt:lpstr>Развитие национальных идей</vt:lpstr>
      <vt:lpstr>Деформация средневековых сословий</vt:lpstr>
      <vt:lpstr>Презентация PowerPoint</vt:lpstr>
      <vt:lpstr>Национальные государства</vt:lpstr>
      <vt:lpstr>Просвещённый абсолютизм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Учитель</cp:lastModifiedBy>
  <cp:revision>21</cp:revision>
  <dcterms:created xsi:type="dcterms:W3CDTF">2005-01-03T01:29:56Z</dcterms:created>
  <dcterms:modified xsi:type="dcterms:W3CDTF">2021-08-08T18:08:49Z</dcterms:modified>
</cp:coreProperties>
</file>