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0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623C4F-D52E-4A11-AE20-733FD88B2E4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CA6C1-C4F3-4CB0-A822-7D1A23A31D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366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9EC5CE8-5314-43F9-9270-A0A6A1C98E9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498B4F1-BE1C-4004-B895-BD0BDB941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C5CE8-5314-43F9-9270-A0A6A1C98E9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8B4F1-BE1C-4004-B895-BD0BDB941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C5CE8-5314-43F9-9270-A0A6A1C98E9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8B4F1-BE1C-4004-B895-BD0BDB941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9EC5CE8-5314-43F9-9270-A0A6A1C98E9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8B4F1-BE1C-4004-B895-BD0BDB941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9EC5CE8-5314-43F9-9270-A0A6A1C98E9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498B4F1-BE1C-4004-B895-BD0BDB94193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9EC5CE8-5314-43F9-9270-A0A6A1C98E9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498B4F1-BE1C-4004-B895-BD0BDB941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9EC5CE8-5314-43F9-9270-A0A6A1C98E9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498B4F1-BE1C-4004-B895-BD0BDB941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C5CE8-5314-43F9-9270-A0A6A1C98E9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8B4F1-BE1C-4004-B895-BD0BDB941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9EC5CE8-5314-43F9-9270-A0A6A1C98E9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498B4F1-BE1C-4004-B895-BD0BDB941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9EC5CE8-5314-43F9-9270-A0A6A1C98E9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498B4F1-BE1C-4004-B895-BD0BDB941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9EC5CE8-5314-43F9-9270-A0A6A1C98E9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498B4F1-BE1C-4004-B895-BD0BDB941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9EC5CE8-5314-43F9-9270-A0A6A1C98E9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498B4F1-BE1C-4004-B895-BD0BDB941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11560" y="776288"/>
            <a:ext cx="7449765" cy="4380904"/>
          </a:xfrm>
        </p:spPr>
        <p:txBody>
          <a:bodyPr>
            <a:normAutofit/>
          </a:bodyPr>
          <a:lstStyle/>
          <a:p>
            <a:r>
              <a:rPr lang="ru-RU" dirty="0" smtClean="0"/>
              <a:t>Тема урока: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«Покупка одежды</a:t>
            </a:r>
            <a:r>
              <a:rPr lang="ru-RU" dirty="0" smtClean="0"/>
              <a:t>»</a:t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Цели и задачи:</a:t>
            </a:r>
          </a:p>
          <a:p>
            <a:pPr marL="514350" indent="-514350">
              <a:buAutoNum type="arabicPeriod"/>
            </a:pPr>
            <a:r>
              <a:rPr lang="ru-RU" sz="3200" b="1" dirty="0" smtClean="0">
                <a:latin typeface="Sylfaen" pitchFamily="18" charset="0"/>
              </a:rPr>
              <a:t>Учиться вести диалог «В магазине», понимать на слух основное содержание текста, выразительно читать вслух, переводить; формировать грамматические навыки (употребление группы простых времен, местоимения, имена существительные множественного числа).</a:t>
            </a:r>
          </a:p>
          <a:p>
            <a:pPr marL="514350" indent="-514350"/>
            <a:r>
              <a:rPr lang="ru-RU" sz="3200" b="1" dirty="0" smtClean="0">
                <a:latin typeface="Sylfaen" pitchFamily="18" charset="0"/>
              </a:rPr>
              <a:t>2. Развивать память, внимание, мышление, речь(монологическая, диалогическая), фонематический слух.</a:t>
            </a:r>
          </a:p>
          <a:p>
            <a:pPr marL="514350" indent="-514350"/>
            <a:r>
              <a:rPr lang="ru-RU" sz="3200" b="1" dirty="0" smtClean="0">
                <a:latin typeface="Sylfaen" pitchFamily="18" charset="0"/>
              </a:rPr>
              <a:t>3. Воспитывать вежливость, взаимопонимание, уважение к иностранной культуре, интерес к уроку.</a:t>
            </a:r>
            <a:endParaRPr lang="ru-RU" sz="3200" b="1" dirty="0">
              <a:latin typeface="Sylfae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0"/>
            <a:ext cx="56374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Make up word combinations</a:t>
            </a:r>
            <a:r>
              <a:rPr lang="ru-RU" sz="2800" b="1" dirty="0" smtClean="0"/>
              <a:t>:</a:t>
            </a:r>
            <a:endParaRPr lang="en-US" sz="2800" b="1" dirty="0" smtClean="0"/>
          </a:p>
          <a:p>
            <a:endParaRPr lang="ru-RU" sz="28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59632" y="764704"/>
          <a:ext cx="6792416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275996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Big</a:t>
                      </a:r>
                    </a:p>
                    <a:p>
                      <a:r>
                        <a:rPr lang="en-US" sz="2400" dirty="0" smtClean="0"/>
                        <a:t>Short</a:t>
                      </a:r>
                    </a:p>
                    <a:p>
                      <a:r>
                        <a:rPr lang="en-US" sz="2400" dirty="0" smtClean="0"/>
                        <a:t>Small</a:t>
                      </a:r>
                    </a:p>
                    <a:p>
                      <a:r>
                        <a:rPr lang="en-US" sz="2400" dirty="0" smtClean="0"/>
                        <a:t>Nice</a:t>
                      </a:r>
                    </a:p>
                    <a:p>
                      <a:r>
                        <a:rPr lang="en-US" sz="2400" dirty="0" smtClean="0"/>
                        <a:t>New</a:t>
                      </a:r>
                    </a:p>
                    <a:p>
                      <a:r>
                        <a:rPr lang="en-US" sz="2400" dirty="0" smtClean="0"/>
                        <a:t>Clean</a:t>
                      </a:r>
                    </a:p>
                    <a:p>
                      <a:r>
                        <a:rPr lang="en-US" sz="2400" dirty="0" smtClean="0"/>
                        <a:t>Dirty</a:t>
                      </a:r>
                    </a:p>
                    <a:p>
                      <a:r>
                        <a:rPr lang="en-US" sz="2400" dirty="0" smtClean="0"/>
                        <a:t>Brown</a:t>
                      </a:r>
                    </a:p>
                    <a:p>
                      <a:r>
                        <a:rPr lang="en-US" sz="2400" dirty="0" smtClean="0"/>
                        <a:t>Green</a:t>
                      </a:r>
                    </a:p>
                    <a:p>
                      <a:r>
                        <a:rPr lang="en-US" sz="2400" dirty="0" smtClean="0"/>
                        <a:t>Red</a:t>
                      </a:r>
                    </a:p>
                    <a:p>
                      <a:r>
                        <a:rPr lang="en-US" sz="2400" dirty="0" smtClean="0"/>
                        <a:t>Black</a:t>
                      </a:r>
                    </a:p>
                    <a:p>
                      <a:r>
                        <a:rPr lang="en-US" sz="2400" dirty="0" smtClean="0"/>
                        <a:t>Blue</a:t>
                      </a:r>
                    </a:p>
                    <a:p>
                      <a:r>
                        <a:rPr lang="en-US" sz="2400" dirty="0" smtClean="0"/>
                        <a:t>Pink</a:t>
                      </a:r>
                    </a:p>
                    <a:p>
                      <a:r>
                        <a:rPr lang="en-US" sz="2400" dirty="0" smtClean="0"/>
                        <a:t>Yellow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Blouse</a:t>
                      </a:r>
                    </a:p>
                    <a:p>
                      <a:r>
                        <a:rPr lang="en-US" sz="2400" dirty="0" smtClean="0"/>
                        <a:t>Boots</a:t>
                      </a:r>
                    </a:p>
                    <a:p>
                      <a:r>
                        <a:rPr lang="en-US" sz="2400" dirty="0" smtClean="0"/>
                        <a:t>Cap</a:t>
                      </a:r>
                    </a:p>
                    <a:p>
                      <a:r>
                        <a:rPr lang="en-US" sz="2400" dirty="0" smtClean="0"/>
                        <a:t>Coat</a:t>
                      </a:r>
                    </a:p>
                    <a:p>
                      <a:r>
                        <a:rPr lang="en-US" sz="2400" dirty="0" smtClean="0"/>
                        <a:t>Dress</a:t>
                      </a:r>
                    </a:p>
                    <a:p>
                      <a:r>
                        <a:rPr lang="en-US" sz="2400" dirty="0" smtClean="0"/>
                        <a:t>Jacket</a:t>
                      </a:r>
                    </a:p>
                    <a:p>
                      <a:r>
                        <a:rPr lang="en-US" sz="2400" dirty="0" smtClean="0"/>
                        <a:t>Jeans</a:t>
                      </a:r>
                    </a:p>
                    <a:p>
                      <a:r>
                        <a:rPr lang="en-US" sz="2400" dirty="0" smtClean="0"/>
                        <a:t>Mittens</a:t>
                      </a:r>
                    </a:p>
                    <a:p>
                      <a:r>
                        <a:rPr lang="en-US" sz="2400" dirty="0" smtClean="0"/>
                        <a:t>Sweater</a:t>
                      </a:r>
                    </a:p>
                    <a:p>
                      <a:r>
                        <a:rPr lang="en-US" sz="2400" dirty="0" smtClean="0"/>
                        <a:t>Trainers</a:t>
                      </a:r>
                    </a:p>
                    <a:p>
                      <a:r>
                        <a:rPr lang="en-US" sz="2400" dirty="0" smtClean="0"/>
                        <a:t>T-shirt</a:t>
                      </a:r>
                    </a:p>
                    <a:p>
                      <a:r>
                        <a:rPr lang="en-US" sz="2400" dirty="0" smtClean="0"/>
                        <a:t>Shoes</a:t>
                      </a:r>
                    </a:p>
                    <a:p>
                      <a:r>
                        <a:rPr lang="en-US" sz="2400" dirty="0" smtClean="0"/>
                        <a:t>Trousers</a:t>
                      </a:r>
                    </a:p>
                    <a:p>
                      <a:r>
                        <a:rPr lang="en-US" sz="2400" dirty="0" smtClean="0"/>
                        <a:t>Clothes</a:t>
                      </a:r>
                    </a:p>
                    <a:p>
                      <a:r>
                        <a:rPr lang="en-US" sz="2400" dirty="0" smtClean="0"/>
                        <a:t>Raincoat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60648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Remember  the words</a:t>
            </a:r>
            <a:r>
              <a:rPr lang="ru-RU" sz="2800" b="1" dirty="0" smtClean="0"/>
              <a:t>:</a:t>
            </a:r>
            <a:endParaRPr lang="en-US" sz="2800" b="1" dirty="0" smtClean="0"/>
          </a:p>
          <a:p>
            <a:r>
              <a:rPr lang="en-US" sz="4400" b="1" dirty="0" smtClean="0">
                <a:latin typeface="Sylfaen" pitchFamily="18" charset="0"/>
              </a:rPr>
              <a:t>trousers, jeans, shorts, clothes</a:t>
            </a:r>
            <a:endParaRPr lang="ru-RU" sz="4400" b="1" dirty="0">
              <a:latin typeface="Sylfae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28092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/>
              <a:t>Remember  the words</a:t>
            </a:r>
            <a:r>
              <a:rPr lang="ru-RU" sz="3200" b="1" dirty="0" smtClean="0"/>
              <a:t>:</a:t>
            </a:r>
            <a:endParaRPr lang="en-US" sz="3200" b="1" dirty="0" smtClean="0"/>
          </a:p>
          <a:p>
            <a:r>
              <a:rPr lang="en-US" sz="4800" b="1" dirty="0" smtClean="0">
                <a:latin typeface="Sylfaen" pitchFamily="18" charset="0"/>
              </a:rPr>
              <a:t>trousers, jeans, shorts, clothes</a:t>
            </a:r>
          </a:p>
          <a:p>
            <a:endParaRPr lang="en-US" sz="3600" b="1" dirty="0" smtClean="0">
              <a:latin typeface="Sylfaen" pitchFamily="18" charset="0"/>
            </a:endParaRPr>
          </a:p>
          <a:p>
            <a:r>
              <a:rPr lang="en-US" sz="3600" dirty="0" smtClean="0">
                <a:latin typeface="Sylfaen" pitchFamily="18" charset="0"/>
              </a:rPr>
              <a:t>My jeans </a:t>
            </a:r>
            <a:r>
              <a:rPr lang="en-US" sz="3600" b="1" dirty="0" smtClean="0">
                <a:latin typeface="Sylfaen" pitchFamily="18" charset="0"/>
              </a:rPr>
              <a:t>is/are </a:t>
            </a:r>
            <a:r>
              <a:rPr lang="en-US" sz="3600" dirty="0" smtClean="0">
                <a:latin typeface="Sylfaen" pitchFamily="18" charset="0"/>
              </a:rPr>
              <a:t>blue.</a:t>
            </a:r>
          </a:p>
          <a:p>
            <a:r>
              <a:rPr lang="en-US" sz="3600" dirty="0" smtClean="0">
                <a:latin typeface="Sylfaen" pitchFamily="18" charset="0"/>
              </a:rPr>
              <a:t>How much </a:t>
            </a:r>
            <a:r>
              <a:rPr lang="en-US" sz="3600" b="1" dirty="0" smtClean="0">
                <a:latin typeface="Sylfaen" pitchFamily="18" charset="0"/>
              </a:rPr>
              <a:t>is/are</a:t>
            </a:r>
            <a:r>
              <a:rPr lang="en-US" sz="3600" dirty="0" smtClean="0">
                <a:latin typeface="Sylfaen" pitchFamily="18" charset="0"/>
              </a:rPr>
              <a:t> the trousers?</a:t>
            </a:r>
          </a:p>
          <a:p>
            <a:r>
              <a:rPr lang="en-US" sz="3600" dirty="0" smtClean="0">
                <a:latin typeface="Sylfaen" pitchFamily="18" charset="0"/>
              </a:rPr>
              <a:t>His shorts </a:t>
            </a:r>
            <a:r>
              <a:rPr lang="en-US" sz="3600" b="1" dirty="0" smtClean="0">
                <a:latin typeface="Sylfaen" pitchFamily="18" charset="0"/>
              </a:rPr>
              <a:t>is/are </a:t>
            </a:r>
            <a:r>
              <a:rPr lang="en-US" sz="3600" dirty="0" smtClean="0">
                <a:latin typeface="Sylfaen" pitchFamily="18" charset="0"/>
              </a:rPr>
              <a:t>very dirty.</a:t>
            </a:r>
          </a:p>
          <a:p>
            <a:r>
              <a:rPr lang="en-US" sz="3600" dirty="0" smtClean="0">
                <a:latin typeface="Sylfaen" pitchFamily="18" charset="0"/>
              </a:rPr>
              <a:t>Where </a:t>
            </a:r>
            <a:r>
              <a:rPr lang="en-US" sz="3600" b="1" dirty="0" smtClean="0">
                <a:latin typeface="Sylfaen" pitchFamily="18" charset="0"/>
              </a:rPr>
              <a:t>is/are</a:t>
            </a:r>
            <a:r>
              <a:rPr lang="en-US" sz="3600" dirty="0" smtClean="0">
                <a:latin typeface="Sylfaen" pitchFamily="18" charset="0"/>
              </a:rPr>
              <a:t> the clothes? – </a:t>
            </a:r>
            <a:r>
              <a:rPr lang="en-US" sz="3600" b="1" dirty="0" smtClean="0">
                <a:latin typeface="Sylfaen" pitchFamily="18" charset="0"/>
              </a:rPr>
              <a:t>It/They is/are </a:t>
            </a:r>
            <a:r>
              <a:rPr lang="en-US" sz="3600" dirty="0" smtClean="0">
                <a:latin typeface="Sylfaen" pitchFamily="18" charset="0"/>
              </a:rPr>
              <a:t>in the wardrobe.</a:t>
            </a:r>
            <a:endParaRPr lang="ru-RU" sz="3600" dirty="0">
              <a:latin typeface="Sylfae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04664"/>
            <a:ext cx="835292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Вставьте пропущенные слова:</a:t>
            </a:r>
            <a:endParaRPr lang="en-US" sz="3200" b="1" dirty="0" smtClean="0"/>
          </a:p>
          <a:p>
            <a:endParaRPr lang="en-US" sz="2800" dirty="0"/>
          </a:p>
          <a:p>
            <a:endParaRPr lang="en-US" sz="2800" dirty="0" smtClean="0"/>
          </a:p>
          <a:p>
            <a:pPr marL="514350" indent="-514350">
              <a:buAutoNum type="arabicPeriod"/>
            </a:pPr>
            <a:r>
              <a:rPr lang="en-US" sz="2800" dirty="0" smtClean="0"/>
              <a:t>In the morning … cleans … teeth. (</a:t>
            </a:r>
            <a:r>
              <a:rPr lang="en-US" sz="2800" b="1" dirty="0" smtClean="0"/>
              <a:t>she, her</a:t>
            </a:r>
            <a:r>
              <a:rPr lang="en-US" sz="2800" dirty="0" smtClean="0"/>
              <a:t>)</a:t>
            </a:r>
          </a:p>
          <a:p>
            <a:pPr marL="514350" indent="-514350"/>
            <a:r>
              <a:rPr lang="en-US" sz="2800" dirty="0" smtClean="0"/>
              <a:t>2. … likes to play with … friends. (</a:t>
            </a:r>
            <a:r>
              <a:rPr lang="en-US" sz="2800" b="1" dirty="0" smtClean="0"/>
              <a:t>he, his</a:t>
            </a:r>
            <a:r>
              <a:rPr lang="en-US" sz="2800" dirty="0" smtClean="0"/>
              <a:t>)</a:t>
            </a:r>
          </a:p>
          <a:p>
            <a:pPr marL="514350" indent="-514350"/>
            <a:r>
              <a:rPr lang="en-US" sz="2800" dirty="0" smtClean="0"/>
              <a:t>3. Look at the dog! … is black. But … ears are </a:t>
            </a:r>
          </a:p>
          <a:p>
            <a:pPr marL="514350" indent="-514350"/>
            <a:r>
              <a:rPr lang="en-US" sz="2800" dirty="0"/>
              <a:t>w</a:t>
            </a:r>
            <a:r>
              <a:rPr lang="en-US" sz="2800" dirty="0" smtClean="0"/>
              <a:t>hite. (</a:t>
            </a:r>
            <a:r>
              <a:rPr lang="en-US" sz="2800" b="1" dirty="0" smtClean="0"/>
              <a:t>its, it</a:t>
            </a:r>
            <a:r>
              <a:rPr lang="en-US" sz="2800" dirty="0" smtClean="0"/>
              <a:t>)</a:t>
            </a:r>
          </a:p>
          <a:p>
            <a:pPr marL="514350" indent="-514350"/>
            <a:r>
              <a:rPr lang="en-US" sz="2800" dirty="0" smtClean="0"/>
              <a:t>4. … go for a walk with … pets in the park. (</a:t>
            </a:r>
            <a:r>
              <a:rPr lang="en-US" sz="2800" b="1" dirty="0" smtClean="0"/>
              <a:t>our, we)</a:t>
            </a:r>
          </a:p>
          <a:p>
            <a:pPr marL="514350" indent="-514350"/>
            <a:r>
              <a:rPr lang="en-US" sz="2800" dirty="0" smtClean="0"/>
              <a:t>5. … washed … hands before lunch. (</a:t>
            </a:r>
            <a:r>
              <a:rPr lang="en-US" sz="2800" b="1" dirty="0" smtClean="0"/>
              <a:t>they, their)</a:t>
            </a:r>
            <a:endParaRPr lang="ru-RU" sz="2800" b="1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64096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Выбери и подчеркни нужное слово:</a:t>
            </a:r>
          </a:p>
          <a:p>
            <a:endParaRPr lang="en-US" dirty="0"/>
          </a:p>
          <a:p>
            <a:pPr marL="342900" indent="-342900">
              <a:buAutoNum type="arabicPeriod"/>
            </a:pPr>
            <a:r>
              <a:rPr lang="en-US" sz="3200" dirty="0" smtClean="0"/>
              <a:t>The pupils </a:t>
            </a:r>
            <a:r>
              <a:rPr lang="en-US" sz="3200" b="1" dirty="0" smtClean="0"/>
              <a:t>go/went/will go </a:t>
            </a:r>
            <a:r>
              <a:rPr lang="en-US" sz="3200" dirty="0" smtClean="0"/>
              <a:t>to school every day.</a:t>
            </a:r>
          </a:p>
          <a:p>
            <a:pPr marL="342900" indent="-342900"/>
            <a:r>
              <a:rPr lang="en-US" sz="3200" dirty="0" smtClean="0"/>
              <a:t>2. Jim </a:t>
            </a:r>
            <a:r>
              <a:rPr lang="en-US" sz="3200" b="1" dirty="0" smtClean="0"/>
              <a:t>gets up/got up/will get up </a:t>
            </a:r>
            <a:r>
              <a:rPr lang="en-US" sz="3200" dirty="0" smtClean="0"/>
              <a:t>at 6 am yesterday.</a:t>
            </a:r>
          </a:p>
          <a:p>
            <a:pPr marL="342900" indent="-342900"/>
            <a:r>
              <a:rPr lang="en-US" sz="3200" dirty="0" smtClean="0"/>
              <a:t>3. My brother </a:t>
            </a:r>
            <a:r>
              <a:rPr lang="en-US" sz="3200" b="1" dirty="0" smtClean="0"/>
              <a:t>is/was/will be </a:t>
            </a:r>
            <a:r>
              <a:rPr lang="en-US" sz="3200" dirty="0" smtClean="0"/>
              <a:t>at home yesterday evening.</a:t>
            </a:r>
          </a:p>
          <a:p>
            <a:pPr marL="342900" indent="-342900"/>
            <a:r>
              <a:rPr lang="en-US" sz="3200" dirty="0" smtClean="0"/>
              <a:t>4. She </a:t>
            </a:r>
            <a:r>
              <a:rPr lang="en-US" sz="3200" b="1" dirty="0" smtClean="0"/>
              <a:t>cleans/cleaned/will clean </a:t>
            </a:r>
            <a:r>
              <a:rPr lang="en-US" sz="3200" dirty="0" smtClean="0"/>
              <a:t>the room tomorrow.</a:t>
            </a:r>
          </a:p>
          <a:p>
            <a:pPr marL="342900" indent="-342900"/>
            <a:r>
              <a:rPr lang="en-US" sz="3200" dirty="0" smtClean="0"/>
              <a:t>5. Jill </a:t>
            </a:r>
            <a:r>
              <a:rPr lang="en-US" sz="3200" b="1" dirty="0" smtClean="0"/>
              <a:t>makes/made/will make </a:t>
            </a:r>
            <a:r>
              <a:rPr lang="en-US" sz="3200" dirty="0" smtClean="0"/>
              <a:t>her bed every morning.</a:t>
            </a:r>
            <a:endParaRPr lang="ru-RU" sz="3200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92</TotalTime>
  <Words>305</Words>
  <Application>Microsoft Office PowerPoint</Application>
  <PresentationFormat>Экран (4:3)</PresentationFormat>
  <Paragraphs>60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Calibri</vt:lpstr>
      <vt:lpstr>Century Gothic</vt:lpstr>
      <vt:lpstr>Sylfaen</vt:lpstr>
      <vt:lpstr>Verdana</vt:lpstr>
      <vt:lpstr>Wingdings 2</vt:lpstr>
      <vt:lpstr>Яркая</vt:lpstr>
      <vt:lpstr>Тема урока:  «Покупка одежды»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1</dc:creator>
  <cp:lastModifiedBy>Александр</cp:lastModifiedBy>
  <cp:revision>17</cp:revision>
  <dcterms:created xsi:type="dcterms:W3CDTF">2013-03-13T15:40:54Z</dcterms:created>
  <dcterms:modified xsi:type="dcterms:W3CDTF">2022-09-25T14:15:24Z</dcterms:modified>
</cp:coreProperties>
</file>