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72" r:id="rId1"/>
  </p:sldMasterIdLst>
  <p:notesMasterIdLst>
    <p:notesMasterId r:id="rId11"/>
  </p:notesMasterIdLst>
  <p:sldIdLst>
    <p:sldId id="256" r:id="rId2"/>
    <p:sldId id="257" r:id="rId3"/>
    <p:sldId id="258" r:id="rId4"/>
    <p:sldId id="262" r:id="rId5"/>
    <p:sldId id="259" r:id="rId6"/>
    <p:sldId id="260" r:id="rId7"/>
    <p:sldId id="261" r:id="rId8"/>
    <p:sldId id="264" r:id="rId9"/>
    <p:sldId id="263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howGuides="1">
      <p:cViewPr varScale="1">
        <p:scale>
          <a:sx n="65" d="100"/>
          <a:sy n="65" d="100"/>
        </p:scale>
        <p:origin x="-552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F15BA86-B581-4582-BCBC-D1CEBB2AE016}" type="datetimeFigureOut">
              <a:rPr lang="ru-RU" smtClean="0"/>
              <a:t>16.09.2020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DE83BBE-F2EE-4FEB-BC82-291D5CBBE10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4683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1109E465-174E-4E66-9BFC-BA0D42D9F8D5}" type="datetime1">
              <a:rPr lang="ru-RU" smtClean="0"/>
              <a:t>16.09.2020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r>
              <a:rPr lang="ru-RU" smtClean="0"/>
              <a:t>©Бакеева Т.А.</a:t>
            </a:r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A57B15A5-1404-4D19-8E73-30557E9D26E0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EFA58F-0F7E-4DA7-9837-61CF32CF75D9}" type="datetime1">
              <a:rPr lang="ru-RU" smtClean="0"/>
              <a:t>16.09.2020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©Бакеева Т.А.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B15A5-1404-4D19-8E73-30557E9D26E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58A5BB-F232-4288-8667-2576EC3FDE1F}" type="datetime1">
              <a:rPr lang="ru-RU" smtClean="0"/>
              <a:t>16.09.2020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©Бакеева Т.А.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B15A5-1404-4D19-8E73-30557E9D26E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Объект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8FD39F5F-9A3B-46F1-A93E-A8D628926A59}" type="datetime1">
              <a:rPr lang="ru-RU" smtClean="0"/>
              <a:t>16.09.2020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A57B15A5-1404-4D19-8E73-30557E9D26E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r>
              <a:rPr lang="ru-RU" smtClean="0"/>
              <a:t>©Бакеева Т.А.</a:t>
            </a:r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5E7BAAEE-C911-4A59-842B-1A6A56DEC034}" type="datetime1">
              <a:rPr lang="ru-RU" smtClean="0"/>
              <a:t>16.09.2020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r>
              <a:rPr lang="ru-RU" smtClean="0"/>
              <a:t>©Бакеева Т.А.</a:t>
            </a:r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A57B15A5-1404-4D19-8E73-30557E9D26E0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F697CA-35E2-4BB9-83BE-E36FA56C18DD}" type="datetime1">
              <a:rPr lang="ru-RU" smtClean="0"/>
              <a:t>16.09.2020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©Бакеева Т.А.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B15A5-1404-4D19-8E73-30557E9D26E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Объект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8D5C88-A943-48B6-B591-64DA2840E7F1}" type="datetime1">
              <a:rPr lang="ru-RU" smtClean="0"/>
              <a:t>16.09.2020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©Бакеева Т.А.</a:t>
            </a: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B15A5-1404-4D19-8E73-30557E9D26E0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6128619C-E365-4038-A54D-0E1ABE2B4502}" type="datetime1">
              <a:rPr lang="ru-RU" smtClean="0"/>
              <a:t>16.09.2020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A57B15A5-1404-4D19-8E73-30557E9D26E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r>
              <a:rPr lang="ru-RU" smtClean="0"/>
              <a:t>©Бакеева Т.А.</a:t>
            </a:r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5EFAA2-5616-42EF-B085-873C173B6FAC}" type="datetime1">
              <a:rPr lang="ru-RU" smtClean="0"/>
              <a:t>16.09.2020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©Бакеева Т.А.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B15A5-1404-4D19-8E73-30557E9D26E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Объект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ECCA5191-7698-4081-AEAF-CF42D7D6F661}" type="datetime1">
              <a:rPr lang="ru-RU" smtClean="0"/>
              <a:t>16.09.2020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A57B15A5-1404-4D19-8E73-30557E9D26E0}" type="slidenum">
              <a:rPr lang="ru-RU" smtClean="0"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r>
              <a:rPr lang="ru-RU" smtClean="0"/>
              <a:t>©Бакеева Т.А.</a:t>
            </a:r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42FD0FC2-83F4-4F5B-90F5-AF09456C9E1B}" type="datetime1">
              <a:rPr lang="ru-RU" smtClean="0"/>
              <a:t>16.09.2020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A57B15A5-1404-4D19-8E73-30557E9D26E0}" type="slidenum">
              <a:rPr lang="ru-RU" smtClean="0"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r>
              <a:rPr lang="ru-RU" smtClean="0"/>
              <a:t>©Бакеева Т.А.</a:t>
            </a:r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DFB25AED-3670-4EC5-BD6D-FBA79A41FC59}" type="datetime1">
              <a:rPr lang="ru-RU" smtClean="0"/>
              <a:t>16.09.2020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©Бакеева Т.А.</a:t>
            </a:r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A57B15A5-1404-4D19-8E73-30557E9D26E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hf hdr="0" dt="0"/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sz="5400" dirty="0" smtClean="0"/>
              <a:t>8_§4. Европа меняющаяся</a:t>
            </a:r>
            <a:endParaRPr lang="ru-RU" sz="5400" dirty="0"/>
          </a:p>
        </p:txBody>
      </p:sp>
    </p:spTree>
    <p:extLst>
      <p:ext uri="{BB962C8B-B14F-4D97-AF65-F5344CB8AC3E}">
        <p14:creationId xmlns:p14="http://schemas.microsoft.com/office/powerpoint/2010/main" val="7897417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720000"/>
          </a:xfrm>
        </p:spPr>
        <p:txBody>
          <a:bodyPr anchor="ctr">
            <a:noAutofit/>
          </a:bodyPr>
          <a:lstStyle/>
          <a:p>
            <a:r>
              <a:rPr lang="ru-RU" sz="6000" dirty="0" smtClean="0"/>
              <a:t>План</a:t>
            </a:r>
            <a:endParaRPr lang="ru-RU" sz="6000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251520" y="1556792"/>
            <a:ext cx="7920880" cy="491716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4400" dirty="0" smtClean="0"/>
              <a:t>1. В деревне и в городе.</a:t>
            </a:r>
          </a:p>
          <a:p>
            <a:pPr marL="0" indent="0">
              <a:buNone/>
            </a:pPr>
            <a:r>
              <a:rPr lang="ru-RU" sz="4400" dirty="0" smtClean="0"/>
              <a:t>2.</a:t>
            </a:r>
            <a:r>
              <a:rPr lang="ru-RU" sz="4400" dirty="0"/>
              <a:t> Семья и дети</a:t>
            </a:r>
            <a:r>
              <a:rPr lang="ru-RU" sz="4400" dirty="0" smtClean="0"/>
              <a:t>.</a:t>
            </a:r>
          </a:p>
          <a:p>
            <a:pPr marL="0" indent="0">
              <a:buNone/>
            </a:pPr>
            <a:r>
              <a:rPr lang="ru-RU" sz="4400" dirty="0" smtClean="0"/>
              <a:t>3. Еда </a:t>
            </a:r>
            <a:r>
              <a:rPr lang="ru-RU" sz="4400" dirty="0"/>
              <a:t>и напитки</a:t>
            </a:r>
            <a:r>
              <a:rPr lang="ru-RU" sz="4400" dirty="0" smtClean="0"/>
              <a:t>.</a:t>
            </a:r>
          </a:p>
          <a:p>
            <a:pPr marL="0" indent="0">
              <a:buNone/>
            </a:pPr>
            <a:r>
              <a:rPr lang="ru-RU" sz="4400" dirty="0" smtClean="0"/>
              <a:t>4. Человек воспитанный.</a:t>
            </a:r>
            <a:endParaRPr lang="ru-RU" sz="4400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A57B15A5-1404-4D19-8E73-30557E9D26E0}" type="slidenum">
              <a:rPr lang="ru-RU" smtClean="0"/>
              <a:t>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ru-RU" smtClean="0"/>
              <a:t>©Бакеева Т.А.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19956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720000"/>
          </a:xfrm>
        </p:spPr>
        <p:txBody>
          <a:bodyPr anchor="ctr"/>
          <a:lstStyle/>
          <a:p>
            <a:r>
              <a:rPr lang="ru-RU" dirty="0" smtClean="0"/>
              <a:t>Лондон </a:t>
            </a:r>
            <a:r>
              <a:rPr lang="en-US" dirty="0" smtClean="0"/>
              <a:t>XVIII</a:t>
            </a:r>
            <a:r>
              <a:rPr lang="ru-RU" dirty="0" smtClean="0"/>
              <a:t> века</a:t>
            </a:r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A57B15A5-1404-4D19-8E73-30557E9D26E0}" type="slidenum">
              <a:rPr lang="ru-RU" smtClean="0"/>
              <a:t>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ru-RU" smtClean="0"/>
              <a:t>©Бакеева Т.А.</a:t>
            </a:r>
            <a:endParaRPr lang="ru-RU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798" y="908050"/>
            <a:ext cx="7295678" cy="556577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59303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©Бакеева Т.А.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B15A5-1404-4D19-8E73-30557E9D26E0}" type="slidenum">
              <a:rPr lang="ru-RU" smtClean="0"/>
              <a:t>4</a:t>
            </a:fld>
            <a:endParaRPr lang="ru-RU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88640"/>
            <a:ext cx="8370965" cy="6372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94558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©Бакеева Т.А.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B15A5-1404-4D19-8E73-30557E9D26E0}" type="slidenum">
              <a:rPr lang="ru-RU" smtClean="0"/>
              <a:t>5</a:t>
            </a:fld>
            <a:endParaRPr lang="ru-RU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16024"/>
            <a:ext cx="7130674" cy="623731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Багетная рамка 5"/>
          <p:cNvSpPr/>
          <p:nvPr/>
        </p:nvSpPr>
        <p:spPr>
          <a:xfrm>
            <a:off x="179512" y="6453336"/>
            <a:ext cx="7130674" cy="404664"/>
          </a:xfrm>
          <a:prstGeom prst="beve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Франс </a:t>
            </a:r>
            <a:r>
              <a:rPr lang="ru-RU" b="1" dirty="0" err="1" smtClean="0"/>
              <a:t>Хальц</a:t>
            </a:r>
            <a:r>
              <a:rPr lang="ru-RU" b="1" dirty="0" smtClean="0"/>
              <a:t>. Весёлое общество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41699192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©Бакеева Т.А.</a:t>
            </a:r>
            <a:endParaRPr 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B15A5-1404-4D19-8E73-30557E9D26E0}" type="slidenum">
              <a:rPr lang="ru-RU" smtClean="0"/>
              <a:t>6</a:t>
            </a:fld>
            <a:endParaRPr lang="ru-RU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94" t="13912" r="11996" b="9476"/>
          <a:stretch/>
        </p:blipFill>
        <p:spPr bwMode="auto">
          <a:xfrm>
            <a:off x="163141" y="188640"/>
            <a:ext cx="8117048" cy="6120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Багетная рамка 4"/>
          <p:cNvSpPr/>
          <p:nvPr/>
        </p:nvSpPr>
        <p:spPr>
          <a:xfrm>
            <a:off x="160379" y="6402633"/>
            <a:ext cx="8172000" cy="404664"/>
          </a:xfrm>
          <a:prstGeom prst="beve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Севрский фарфор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12061575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©Бакеева Т.А.</a:t>
            </a:r>
            <a:endParaRPr 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B15A5-1404-4D19-8E73-30557E9D26E0}" type="slidenum">
              <a:rPr lang="ru-RU" smtClean="0"/>
              <a:t>7</a:t>
            </a:fld>
            <a:endParaRPr lang="ru-RU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489" y="116632"/>
            <a:ext cx="4968421" cy="6552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Багетная рамка 6"/>
          <p:cNvSpPr/>
          <p:nvPr/>
        </p:nvSpPr>
        <p:spPr>
          <a:xfrm>
            <a:off x="5292080" y="6309320"/>
            <a:ext cx="3528392" cy="432048"/>
          </a:xfrm>
          <a:prstGeom prst="beve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dirty="0" err="1" smtClean="0"/>
              <a:t>Игнасио</a:t>
            </a:r>
            <a:r>
              <a:rPr lang="ru-RU" dirty="0" smtClean="0"/>
              <a:t> де Леон-и-</a:t>
            </a:r>
            <a:r>
              <a:rPr lang="ru-RU" dirty="0" err="1" smtClean="0"/>
              <a:t>Эскосура</a:t>
            </a:r>
            <a:r>
              <a:rPr lang="ru-RU" dirty="0" smtClean="0"/>
              <a:t>. ?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177201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©Бакеева Т.А.</a:t>
            </a:r>
            <a:endParaRPr 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B15A5-1404-4D19-8E73-30557E9D26E0}" type="slidenum">
              <a:rPr lang="ru-RU" smtClean="0"/>
              <a:t>8</a:t>
            </a:fld>
            <a:endParaRPr lang="ru-RU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5561775" cy="6840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Багетная рамка 4"/>
          <p:cNvSpPr/>
          <p:nvPr/>
        </p:nvSpPr>
        <p:spPr>
          <a:xfrm>
            <a:off x="5705791" y="6381328"/>
            <a:ext cx="3258697" cy="432048"/>
          </a:xfrm>
          <a:prstGeom prst="beve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err="1" smtClean="0"/>
              <a:t>Чезаре</a:t>
            </a:r>
            <a:r>
              <a:rPr lang="ru-RU" dirty="0" smtClean="0"/>
              <a:t> </a:t>
            </a:r>
            <a:r>
              <a:rPr lang="ru-RU" dirty="0" err="1" smtClean="0"/>
              <a:t>Аугусто</a:t>
            </a:r>
            <a:r>
              <a:rPr lang="ru-RU" dirty="0" smtClean="0"/>
              <a:t> </a:t>
            </a:r>
            <a:r>
              <a:rPr lang="ru-RU" dirty="0" err="1" smtClean="0"/>
              <a:t>Детти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443447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©Бакеева Т.А.</a:t>
            </a:r>
            <a:endParaRPr 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B15A5-1404-4D19-8E73-30557E9D26E0}" type="slidenum">
              <a:rPr lang="ru-RU" smtClean="0"/>
              <a:t>9</a:t>
            </a:fld>
            <a:endParaRPr lang="ru-RU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117312"/>
            <a:ext cx="9100372" cy="6120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Багетная рамка 4"/>
          <p:cNvSpPr/>
          <p:nvPr/>
        </p:nvSpPr>
        <p:spPr>
          <a:xfrm>
            <a:off x="179512" y="6309320"/>
            <a:ext cx="8640960" cy="432048"/>
          </a:xfrm>
          <a:prstGeom prst="beve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err="1" smtClean="0"/>
              <a:t>Чезаре</a:t>
            </a:r>
            <a:r>
              <a:rPr lang="ru-RU" dirty="0" smtClean="0"/>
              <a:t> </a:t>
            </a:r>
            <a:r>
              <a:rPr lang="ru-RU" dirty="0" err="1" smtClean="0"/>
              <a:t>Аугусто</a:t>
            </a:r>
            <a:r>
              <a:rPr lang="ru-RU" dirty="0" smtClean="0"/>
              <a:t> </a:t>
            </a:r>
            <a:r>
              <a:rPr lang="ru-RU" dirty="0" err="1" smtClean="0"/>
              <a:t>Детти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06633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NewsPrint">
      <a:majorFont>
        <a:latin typeface="Impact"/>
        <a:ea typeface=""/>
        <a:cs typeface=""/>
        <a:font script="Jpan" typeface="HGP創英角ｺﾞｼｯｸUB"/>
        <a:font script="Hang" typeface="HY견고딕"/>
        <a:font script="Hans" typeface="微软雅黑"/>
        <a:font script="Hant" typeface="微軟正黑體"/>
        <a:font script="Arab" typeface="Tahoma"/>
        <a:font script="Hebr" typeface="To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57</TotalTime>
  <Words>93</Words>
  <Application>Microsoft Office PowerPoint</Application>
  <PresentationFormat>Экран (4:3)</PresentationFormat>
  <Paragraphs>28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Эркер</vt:lpstr>
      <vt:lpstr>8_§4. Европа меняющаяся</vt:lpstr>
      <vt:lpstr>План</vt:lpstr>
      <vt:lpstr>Лондон XVIII века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8_§4. Европа меняющаяся</dc:title>
  <dc:creator>Пользователь Windows</dc:creator>
  <cp:lastModifiedBy>Пользователь Windows</cp:lastModifiedBy>
  <cp:revision>5</cp:revision>
  <dcterms:created xsi:type="dcterms:W3CDTF">2020-09-16T14:50:56Z</dcterms:created>
  <dcterms:modified xsi:type="dcterms:W3CDTF">2020-09-16T15:48:28Z</dcterms:modified>
</cp:coreProperties>
</file>