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9" r:id="rId5"/>
    <p:sldId id="260" r:id="rId6"/>
    <p:sldId id="265" r:id="rId7"/>
    <p:sldId id="264" r:id="rId8"/>
    <p:sldId id="263" r:id="rId9"/>
    <p:sldId id="262" r:id="rId10"/>
    <p:sldId id="268" r:id="rId11"/>
    <p:sldId id="269" r:id="rId12"/>
    <p:sldId id="267" r:id="rId13"/>
    <p:sldId id="266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2C2ADB-E7BD-4C13-A5CB-E90A27C20E31}" type="doc">
      <dgm:prSet loTypeId="urn:microsoft.com/office/officeart/2008/layout/VerticalCurvedList" loCatId="list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4601633E-E84D-4B31-9B58-A847E9D6F475}">
      <dgm:prSet phldrT="[Текст]" custT="1"/>
      <dgm:spPr/>
      <dgm:t>
        <a:bodyPr/>
        <a:lstStyle/>
        <a:p>
          <a:r>
            <a:rPr lang="ru-RU" sz="4000" b="1" dirty="0">
              <a:solidFill>
                <a:srgbClr val="002060"/>
              </a:solidFill>
              <a:latin typeface="Gabriola" panose="04040605051002020D02" pitchFamily="82" charset="0"/>
            </a:rPr>
            <a:t>Биогенетический подход</a:t>
          </a:r>
        </a:p>
      </dgm:t>
    </dgm:pt>
    <dgm:pt modelId="{99D7D412-EBAA-4442-812D-F8B79F93CF7A}" type="parTrans" cxnId="{D8E7E40C-D6CC-483C-AE80-7682F84CAAFC}">
      <dgm:prSet/>
      <dgm:spPr/>
      <dgm:t>
        <a:bodyPr/>
        <a:lstStyle/>
        <a:p>
          <a:endParaRPr lang="ru-RU"/>
        </a:p>
      </dgm:t>
    </dgm:pt>
    <dgm:pt modelId="{026FD7C5-251B-4027-B29F-F006FE9D6B71}" type="sibTrans" cxnId="{D8E7E40C-D6CC-483C-AE80-7682F84CAAFC}">
      <dgm:prSet/>
      <dgm:spPr/>
      <dgm:t>
        <a:bodyPr/>
        <a:lstStyle/>
        <a:p>
          <a:endParaRPr lang="ru-RU"/>
        </a:p>
      </dgm:t>
    </dgm:pt>
    <dgm:pt modelId="{E8FE8F54-AE7B-4A4B-B7B4-4369EB7C5C52}">
      <dgm:prSet phldrT="[Текст]" custT="1"/>
      <dgm:spPr/>
      <dgm:t>
        <a:bodyPr/>
        <a:lstStyle/>
        <a:p>
          <a:r>
            <a:rPr lang="ru-RU" sz="4000" b="1" dirty="0">
              <a:solidFill>
                <a:srgbClr val="002060"/>
              </a:solidFill>
              <a:latin typeface="Gabriola" panose="04040605051002020D02" pitchFamily="82" charset="0"/>
            </a:rPr>
            <a:t>Социогенетический подход</a:t>
          </a:r>
        </a:p>
      </dgm:t>
    </dgm:pt>
    <dgm:pt modelId="{4DD1904B-095F-4F6E-B06A-51203A4DE8DC}" type="parTrans" cxnId="{F7DA3C42-BBE4-4242-A549-192CB0AFFABF}">
      <dgm:prSet/>
      <dgm:spPr/>
      <dgm:t>
        <a:bodyPr/>
        <a:lstStyle/>
        <a:p>
          <a:endParaRPr lang="ru-RU"/>
        </a:p>
      </dgm:t>
    </dgm:pt>
    <dgm:pt modelId="{A5A07328-8C7B-4735-AB7D-4B16A408D581}" type="sibTrans" cxnId="{F7DA3C42-BBE4-4242-A549-192CB0AFFABF}">
      <dgm:prSet/>
      <dgm:spPr/>
      <dgm:t>
        <a:bodyPr/>
        <a:lstStyle/>
        <a:p>
          <a:endParaRPr lang="ru-RU"/>
        </a:p>
      </dgm:t>
    </dgm:pt>
    <dgm:pt modelId="{36E35EB8-F8BF-4320-8702-AF8FD7CA7E8C}">
      <dgm:prSet phldrT="[Текст]" custT="1"/>
      <dgm:spPr/>
      <dgm:t>
        <a:bodyPr/>
        <a:lstStyle/>
        <a:p>
          <a:r>
            <a:rPr lang="ru-RU" sz="4000" b="1" dirty="0">
              <a:solidFill>
                <a:srgbClr val="002060"/>
              </a:solidFill>
              <a:latin typeface="Gabriola" panose="04040605051002020D02" pitchFamily="82" charset="0"/>
            </a:rPr>
            <a:t>Персоногенетический подход</a:t>
          </a:r>
        </a:p>
      </dgm:t>
    </dgm:pt>
    <dgm:pt modelId="{F21DB70B-63B8-4E1F-A3AC-6FB891D9D783}" type="parTrans" cxnId="{9C35EF93-4920-4CA1-A0EE-CDA5B8BAC30C}">
      <dgm:prSet/>
      <dgm:spPr/>
      <dgm:t>
        <a:bodyPr/>
        <a:lstStyle/>
        <a:p>
          <a:endParaRPr lang="ru-RU"/>
        </a:p>
      </dgm:t>
    </dgm:pt>
    <dgm:pt modelId="{4CA2DF3B-7C12-4946-B33B-2BC329F3527D}" type="sibTrans" cxnId="{9C35EF93-4920-4CA1-A0EE-CDA5B8BAC30C}">
      <dgm:prSet/>
      <dgm:spPr/>
      <dgm:t>
        <a:bodyPr/>
        <a:lstStyle/>
        <a:p>
          <a:endParaRPr lang="ru-RU"/>
        </a:p>
      </dgm:t>
    </dgm:pt>
    <dgm:pt modelId="{2D7368C3-2874-4914-8629-CA954471DB15}" type="pres">
      <dgm:prSet presAssocID="{682C2ADB-E7BD-4C13-A5CB-E90A27C20E31}" presName="Name0" presStyleCnt="0">
        <dgm:presLayoutVars>
          <dgm:chMax val="7"/>
          <dgm:chPref val="7"/>
          <dgm:dir/>
        </dgm:presLayoutVars>
      </dgm:prSet>
      <dgm:spPr/>
    </dgm:pt>
    <dgm:pt modelId="{C519CE24-9A67-4552-AA09-05BD3655BE2B}" type="pres">
      <dgm:prSet presAssocID="{682C2ADB-E7BD-4C13-A5CB-E90A27C20E31}" presName="Name1" presStyleCnt="0"/>
      <dgm:spPr/>
    </dgm:pt>
    <dgm:pt modelId="{524CBBD4-4E6C-437C-B212-FAC7BA76F1EA}" type="pres">
      <dgm:prSet presAssocID="{682C2ADB-E7BD-4C13-A5CB-E90A27C20E31}" presName="cycle" presStyleCnt="0"/>
      <dgm:spPr/>
    </dgm:pt>
    <dgm:pt modelId="{3390BFCE-6B5F-46D7-A5E8-4C98E09C8531}" type="pres">
      <dgm:prSet presAssocID="{682C2ADB-E7BD-4C13-A5CB-E90A27C20E31}" presName="srcNode" presStyleLbl="node1" presStyleIdx="0" presStyleCnt="3"/>
      <dgm:spPr/>
    </dgm:pt>
    <dgm:pt modelId="{A9161A5E-2011-4DBE-83B6-50D9E6F12121}" type="pres">
      <dgm:prSet presAssocID="{682C2ADB-E7BD-4C13-A5CB-E90A27C20E31}" presName="conn" presStyleLbl="parChTrans1D2" presStyleIdx="0" presStyleCnt="1"/>
      <dgm:spPr/>
    </dgm:pt>
    <dgm:pt modelId="{D52134E9-7826-4D64-9ED4-0655F24D5F0C}" type="pres">
      <dgm:prSet presAssocID="{682C2ADB-E7BD-4C13-A5CB-E90A27C20E31}" presName="extraNode" presStyleLbl="node1" presStyleIdx="0" presStyleCnt="3"/>
      <dgm:spPr/>
    </dgm:pt>
    <dgm:pt modelId="{DFC53A69-26CF-4CB4-9D7E-671731DC966F}" type="pres">
      <dgm:prSet presAssocID="{682C2ADB-E7BD-4C13-A5CB-E90A27C20E31}" presName="dstNode" presStyleLbl="node1" presStyleIdx="0" presStyleCnt="3"/>
      <dgm:spPr/>
    </dgm:pt>
    <dgm:pt modelId="{36B59329-F293-4D0A-912F-57DE72B69222}" type="pres">
      <dgm:prSet presAssocID="{4601633E-E84D-4B31-9B58-A847E9D6F475}" presName="text_1" presStyleLbl="node1" presStyleIdx="0" presStyleCnt="3">
        <dgm:presLayoutVars>
          <dgm:bulletEnabled val="1"/>
        </dgm:presLayoutVars>
      </dgm:prSet>
      <dgm:spPr/>
    </dgm:pt>
    <dgm:pt modelId="{2098FE51-2E96-474C-93E7-F1452F55FB7D}" type="pres">
      <dgm:prSet presAssocID="{4601633E-E84D-4B31-9B58-A847E9D6F475}" presName="accent_1" presStyleCnt="0"/>
      <dgm:spPr/>
    </dgm:pt>
    <dgm:pt modelId="{F7EE2698-B76E-4686-9D3F-50463119508D}" type="pres">
      <dgm:prSet presAssocID="{4601633E-E84D-4B31-9B58-A847E9D6F475}" presName="accentRepeatNode" presStyleLbl="solidFgAcc1" presStyleIdx="0" presStyleCnt="3"/>
      <dgm:spPr/>
    </dgm:pt>
    <dgm:pt modelId="{65F35D08-EC65-4804-91C8-2B536F80427F}" type="pres">
      <dgm:prSet presAssocID="{E8FE8F54-AE7B-4A4B-B7B4-4369EB7C5C52}" presName="text_2" presStyleLbl="node1" presStyleIdx="1" presStyleCnt="3">
        <dgm:presLayoutVars>
          <dgm:bulletEnabled val="1"/>
        </dgm:presLayoutVars>
      </dgm:prSet>
      <dgm:spPr/>
    </dgm:pt>
    <dgm:pt modelId="{FE6FA2C2-D817-4159-93D3-B6D9AB73A00E}" type="pres">
      <dgm:prSet presAssocID="{E8FE8F54-AE7B-4A4B-B7B4-4369EB7C5C52}" presName="accent_2" presStyleCnt="0"/>
      <dgm:spPr/>
    </dgm:pt>
    <dgm:pt modelId="{1D03A781-823E-4CC2-98A7-5EAE544A5098}" type="pres">
      <dgm:prSet presAssocID="{E8FE8F54-AE7B-4A4B-B7B4-4369EB7C5C52}" presName="accentRepeatNode" presStyleLbl="solidFgAcc1" presStyleIdx="1" presStyleCnt="3"/>
      <dgm:spPr/>
    </dgm:pt>
    <dgm:pt modelId="{7B1B1980-0230-4B08-972F-A76483FBFF83}" type="pres">
      <dgm:prSet presAssocID="{36E35EB8-F8BF-4320-8702-AF8FD7CA7E8C}" presName="text_3" presStyleLbl="node1" presStyleIdx="2" presStyleCnt="3">
        <dgm:presLayoutVars>
          <dgm:bulletEnabled val="1"/>
        </dgm:presLayoutVars>
      </dgm:prSet>
      <dgm:spPr/>
    </dgm:pt>
    <dgm:pt modelId="{D7DA1489-826B-40F9-A41E-D143544C0C99}" type="pres">
      <dgm:prSet presAssocID="{36E35EB8-F8BF-4320-8702-AF8FD7CA7E8C}" presName="accent_3" presStyleCnt="0"/>
      <dgm:spPr/>
    </dgm:pt>
    <dgm:pt modelId="{751B6A58-1C01-4813-AC13-A7914A71EF56}" type="pres">
      <dgm:prSet presAssocID="{36E35EB8-F8BF-4320-8702-AF8FD7CA7E8C}" presName="accentRepeatNode" presStyleLbl="solidFgAcc1" presStyleIdx="2" presStyleCnt="3"/>
      <dgm:spPr/>
    </dgm:pt>
  </dgm:ptLst>
  <dgm:cxnLst>
    <dgm:cxn modelId="{D8E7E40C-D6CC-483C-AE80-7682F84CAAFC}" srcId="{682C2ADB-E7BD-4C13-A5CB-E90A27C20E31}" destId="{4601633E-E84D-4B31-9B58-A847E9D6F475}" srcOrd="0" destOrd="0" parTransId="{99D7D412-EBAA-4442-812D-F8B79F93CF7A}" sibTransId="{026FD7C5-251B-4027-B29F-F006FE9D6B71}"/>
    <dgm:cxn modelId="{42ED3D19-7FC9-492F-995F-8D6254B36F96}" type="presOf" srcId="{E8FE8F54-AE7B-4A4B-B7B4-4369EB7C5C52}" destId="{65F35D08-EC65-4804-91C8-2B536F80427F}" srcOrd="0" destOrd="0" presId="urn:microsoft.com/office/officeart/2008/layout/VerticalCurvedList"/>
    <dgm:cxn modelId="{4B31E43A-A09F-4249-B58A-86E8F4E901D7}" type="presOf" srcId="{026FD7C5-251B-4027-B29F-F006FE9D6B71}" destId="{A9161A5E-2011-4DBE-83B6-50D9E6F12121}" srcOrd="0" destOrd="0" presId="urn:microsoft.com/office/officeart/2008/layout/VerticalCurvedList"/>
    <dgm:cxn modelId="{97C10062-8710-44DD-8460-5D2B95785B1D}" type="presOf" srcId="{36E35EB8-F8BF-4320-8702-AF8FD7CA7E8C}" destId="{7B1B1980-0230-4B08-972F-A76483FBFF83}" srcOrd="0" destOrd="0" presId="urn:microsoft.com/office/officeart/2008/layout/VerticalCurvedList"/>
    <dgm:cxn modelId="{F7DA3C42-BBE4-4242-A549-192CB0AFFABF}" srcId="{682C2ADB-E7BD-4C13-A5CB-E90A27C20E31}" destId="{E8FE8F54-AE7B-4A4B-B7B4-4369EB7C5C52}" srcOrd="1" destOrd="0" parTransId="{4DD1904B-095F-4F6E-B06A-51203A4DE8DC}" sibTransId="{A5A07328-8C7B-4735-AB7D-4B16A408D581}"/>
    <dgm:cxn modelId="{2DEAAD57-3149-4385-A8DE-2D20B141AFE3}" type="presOf" srcId="{682C2ADB-E7BD-4C13-A5CB-E90A27C20E31}" destId="{2D7368C3-2874-4914-8629-CA954471DB15}" srcOrd="0" destOrd="0" presId="urn:microsoft.com/office/officeart/2008/layout/VerticalCurvedList"/>
    <dgm:cxn modelId="{9C35EF93-4920-4CA1-A0EE-CDA5B8BAC30C}" srcId="{682C2ADB-E7BD-4C13-A5CB-E90A27C20E31}" destId="{36E35EB8-F8BF-4320-8702-AF8FD7CA7E8C}" srcOrd="2" destOrd="0" parTransId="{F21DB70B-63B8-4E1F-A3AC-6FB891D9D783}" sibTransId="{4CA2DF3B-7C12-4946-B33B-2BC329F3527D}"/>
    <dgm:cxn modelId="{A7C113B5-4441-4426-BE0C-74014C275D04}" type="presOf" srcId="{4601633E-E84D-4B31-9B58-A847E9D6F475}" destId="{36B59329-F293-4D0A-912F-57DE72B69222}" srcOrd="0" destOrd="0" presId="urn:microsoft.com/office/officeart/2008/layout/VerticalCurvedList"/>
    <dgm:cxn modelId="{6E7CDF1C-6D58-42E9-BF4B-6CDAB02EBAC5}" type="presParOf" srcId="{2D7368C3-2874-4914-8629-CA954471DB15}" destId="{C519CE24-9A67-4552-AA09-05BD3655BE2B}" srcOrd="0" destOrd="0" presId="urn:microsoft.com/office/officeart/2008/layout/VerticalCurvedList"/>
    <dgm:cxn modelId="{BD8548B7-7705-4D46-9D26-4E2FF185BC5B}" type="presParOf" srcId="{C519CE24-9A67-4552-AA09-05BD3655BE2B}" destId="{524CBBD4-4E6C-437C-B212-FAC7BA76F1EA}" srcOrd="0" destOrd="0" presId="urn:microsoft.com/office/officeart/2008/layout/VerticalCurvedList"/>
    <dgm:cxn modelId="{10EB1F9F-2BF4-4267-A099-01F51A8CA723}" type="presParOf" srcId="{524CBBD4-4E6C-437C-B212-FAC7BA76F1EA}" destId="{3390BFCE-6B5F-46D7-A5E8-4C98E09C8531}" srcOrd="0" destOrd="0" presId="urn:microsoft.com/office/officeart/2008/layout/VerticalCurvedList"/>
    <dgm:cxn modelId="{2B4BA03C-2907-4D87-90D4-289E61AEF26F}" type="presParOf" srcId="{524CBBD4-4E6C-437C-B212-FAC7BA76F1EA}" destId="{A9161A5E-2011-4DBE-83B6-50D9E6F12121}" srcOrd="1" destOrd="0" presId="urn:microsoft.com/office/officeart/2008/layout/VerticalCurvedList"/>
    <dgm:cxn modelId="{10E51B52-65C8-438E-B82C-A1E325A9728E}" type="presParOf" srcId="{524CBBD4-4E6C-437C-B212-FAC7BA76F1EA}" destId="{D52134E9-7826-4D64-9ED4-0655F24D5F0C}" srcOrd="2" destOrd="0" presId="urn:microsoft.com/office/officeart/2008/layout/VerticalCurvedList"/>
    <dgm:cxn modelId="{0E3DF5E7-DA43-4C8B-B814-D5B9056C7E20}" type="presParOf" srcId="{524CBBD4-4E6C-437C-B212-FAC7BA76F1EA}" destId="{DFC53A69-26CF-4CB4-9D7E-671731DC966F}" srcOrd="3" destOrd="0" presId="urn:microsoft.com/office/officeart/2008/layout/VerticalCurvedList"/>
    <dgm:cxn modelId="{44A2C6D9-EEAF-4380-B32C-D94540C2A3ED}" type="presParOf" srcId="{C519CE24-9A67-4552-AA09-05BD3655BE2B}" destId="{36B59329-F293-4D0A-912F-57DE72B69222}" srcOrd="1" destOrd="0" presId="urn:microsoft.com/office/officeart/2008/layout/VerticalCurvedList"/>
    <dgm:cxn modelId="{06F543AD-2F40-41EE-8E56-CED9B538C973}" type="presParOf" srcId="{C519CE24-9A67-4552-AA09-05BD3655BE2B}" destId="{2098FE51-2E96-474C-93E7-F1452F55FB7D}" srcOrd="2" destOrd="0" presId="urn:microsoft.com/office/officeart/2008/layout/VerticalCurvedList"/>
    <dgm:cxn modelId="{879424C4-CD1C-4DB8-821C-57D70FFDA745}" type="presParOf" srcId="{2098FE51-2E96-474C-93E7-F1452F55FB7D}" destId="{F7EE2698-B76E-4686-9D3F-50463119508D}" srcOrd="0" destOrd="0" presId="urn:microsoft.com/office/officeart/2008/layout/VerticalCurvedList"/>
    <dgm:cxn modelId="{8D338C96-1337-4964-AC39-E44BE3D706A1}" type="presParOf" srcId="{C519CE24-9A67-4552-AA09-05BD3655BE2B}" destId="{65F35D08-EC65-4804-91C8-2B536F80427F}" srcOrd="3" destOrd="0" presId="urn:microsoft.com/office/officeart/2008/layout/VerticalCurvedList"/>
    <dgm:cxn modelId="{1083B968-C9E6-4DD6-84C8-EAF3F1A9BF23}" type="presParOf" srcId="{C519CE24-9A67-4552-AA09-05BD3655BE2B}" destId="{FE6FA2C2-D817-4159-93D3-B6D9AB73A00E}" srcOrd="4" destOrd="0" presId="urn:microsoft.com/office/officeart/2008/layout/VerticalCurvedList"/>
    <dgm:cxn modelId="{8B32793F-7D79-40FE-97E8-E6A83F2ADD1D}" type="presParOf" srcId="{FE6FA2C2-D817-4159-93D3-B6D9AB73A00E}" destId="{1D03A781-823E-4CC2-98A7-5EAE544A5098}" srcOrd="0" destOrd="0" presId="urn:microsoft.com/office/officeart/2008/layout/VerticalCurvedList"/>
    <dgm:cxn modelId="{893D1057-997B-4ECD-AAD2-5B8E0BBDD495}" type="presParOf" srcId="{C519CE24-9A67-4552-AA09-05BD3655BE2B}" destId="{7B1B1980-0230-4B08-972F-A76483FBFF83}" srcOrd="5" destOrd="0" presId="urn:microsoft.com/office/officeart/2008/layout/VerticalCurvedList"/>
    <dgm:cxn modelId="{0C07B591-13F2-48A4-B1B0-81650B2EC41F}" type="presParOf" srcId="{C519CE24-9A67-4552-AA09-05BD3655BE2B}" destId="{D7DA1489-826B-40F9-A41E-D143544C0C99}" srcOrd="6" destOrd="0" presId="urn:microsoft.com/office/officeart/2008/layout/VerticalCurvedList"/>
    <dgm:cxn modelId="{8C6FF0D9-909E-4922-8BA0-A74CDDEFCFE5}" type="presParOf" srcId="{D7DA1489-826B-40F9-A41E-D143544C0C99}" destId="{751B6A58-1C01-4813-AC13-A7914A71EF5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2C4A97-8EF0-4523-B7D4-C834B2EE4BC4}" type="doc">
      <dgm:prSet loTypeId="urn:microsoft.com/office/officeart/2005/8/layout/chevron2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88D6BF09-C894-4A71-959B-3598E4D1A9AD}">
      <dgm:prSet phldrT="[Текст]"/>
      <dgm:spPr/>
      <dgm:t>
        <a:bodyPr/>
        <a:lstStyle/>
        <a:p>
          <a:r>
            <a:rPr lang="ru-RU" b="1" dirty="0"/>
            <a:t>1</a:t>
          </a:r>
        </a:p>
      </dgm:t>
    </dgm:pt>
    <dgm:pt modelId="{A2C51028-2C1A-4CB1-A4BB-74D55B716D33}" type="parTrans" cxnId="{CD394FA5-3024-4926-972F-6C08CEBA2E2B}">
      <dgm:prSet/>
      <dgm:spPr/>
      <dgm:t>
        <a:bodyPr/>
        <a:lstStyle/>
        <a:p>
          <a:endParaRPr lang="ru-RU"/>
        </a:p>
      </dgm:t>
    </dgm:pt>
    <dgm:pt modelId="{DD603926-CB31-43D2-9AD6-1106BE43E684}" type="sibTrans" cxnId="{CD394FA5-3024-4926-972F-6C08CEBA2E2B}">
      <dgm:prSet/>
      <dgm:spPr/>
      <dgm:t>
        <a:bodyPr/>
        <a:lstStyle/>
        <a:p>
          <a:endParaRPr lang="ru-RU"/>
        </a:p>
      </dgm:t>
    </dgm:pt>
    <dgm:pt modelId="{89161EEE-8169-4B0B-BC51-0081BAE67D19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Обучение и развитие рассматриваются как два независимых друг от друга процесса</a:t>
          </a:r>
        </a:p>
      </dgm:t>
    </dgm:pt>
    <dgm:pt modelId="{1616A371-74B2-4152-B4DC-80CA9A02153A}" type="parTrans" cxnId="{1CEDA828-19ED-4834-8FB4-FAAC2F533E88}">
      <dgm:prSet/>
      <dgm:spPr/>
      <dgm:t>
        <a:bodyPr/>
        <a:lstStyle/>
        <a:p>
          <a:endParaRPr lang="ru-RU"/>
        </a:p>
      </dgm:t>
    </dgm:pt>
    <dgm:pt modelId="{EABF87AA-BECC-433F-87F4-3BF8314D8F2A}" type="sibTrans" cxnId="{1CEDA828-19ED-4834-8FB4-FAAC2F533E88}">
      <dgm:prSet/>
      <dgm:spPr/>
      <dgm:t>
        <a:bodyPr/>
        <a:lstStyle/>
        <a:p>
          <a:endParaRPr lang="ru-RU"/>
        </a:p>
      </dgm:t>
    </dgm:pt>
    <dgm:pt modelId="{1C01AF1C-96F1-4FFE-8660-DC5D62CCEFFF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C4749DE6-7EE4-4032-8C58-953D71179F5C}" type="parTrans" cxnId="{B0A0B72B-A559-4048-8091-C13158AD38F1}">
      <dgm:prSet/>
      <dgm:spPr/>
      <dgm:t>
        <a:bodyPr/>
        <a:lstStyle/>
        <a:p>
          <a:endParaRPr lang="ru-RU"/>
        </a:p>
      </dgm:t>
    </dgm:pt>
    <dgm:pt modelId="{ECD9075E-5EC9-4807-AC8F-8B1FED531D89}" type="sibTrans" cxnId="{B0A0B72B-A559-4048-8091-C13158AD38F1}">
      <dgm:prSet/>
      <dgm:spPr/>
      <dgm:t>
        <a:bodyPr/>
        <a:lstStyle/>
        <a:p>
          <a:endParaRPr lang="ru-RU"/>
        </a:p>
      </dgm:t>
    </dgm:pt>
    <dgm:pt modelId="{E1370E13-745D-4F64-B296-DA8BDF4058EE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Обучение как бы надстраивается над созреванием мозга</a:t>
          </a:r>
        </a:p>
      </dgm:t>
    </dgm:pt>
    <dgm:pt modelId="{8CFB3A82-F8F1-4B48-94DC-DBF92686F569}" type="parTrans" cxnId="{ED8E4A61-4950-4EF2-97FA-E26222C9290A}">
      <dgm:prSet/>
      <dgm:spPr/>
      <dgm:t>
        <a:bodyPr/>
        <a:lstStyle/>
        <a:p>
          <a:endParaRPr lang="ru-RU"/>
        </a:p>
      </dgm:t>
    </dgm:pt>
    <dgm:pt modelId="{BE759379-928D-4A0E-B952-EA9BF16B14E9}" type="sibTrans" cxnId="{ED8E4A61-4950-4EF2-97FA-E26222C9290A}">
      <dgm:prSet/>
      <dgm:spPr/>
      <dgm:t>
        <a:bodyPr/>
        <a:lstStyle/>
        <a:p>
          <a:endParaRPr lang="ru-RU"/>
        </a:p>
      </dgm:t>
    </dgm:pt>
    <dgm:pt modelId="{CAAA4300-8389-433E-89D8-0F103368D1C5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BBEADE9B-0185-4244-A637-673C77F812BA}" type="parTrans" cxnId="{747E5B07-6D25-44E9-ADAA-1575FD3E3D3F}">
      <dgm:prSet/>
      <dgm:spPr/>
      <dgm:t>
        <a:bodyPr/>
        <a:lstStyle/>
        <a:p>
          <a:endParaRPr lang="ru-RU"/>
        </a:p>
      </dgm:t>
    </dgm:pt>
    <dgm:pt modelId="{29370670-C9EC-4E43-A4C8-6130391F2166}" type="sibTrans" cxnId="{747E5B07-6D25-44E9-ADAA-1575FD3E3D3F}">
      <dgm:prSet/>
      <dgm:spPr/>
      <dgm:t>
        <a:bodyPr/>
        <a:lstStyle/>
        <a:p>
          <a:endParaRPr lang="ru-RU"/>
        </a:p>
      </dgm:t>
    </dgm:pt>
    <dgm:pt modelId="{808E80B8-514D-4217-8C18-BFE4A6362D53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Обучение понимается как чисто внешнее использование личностных возможностей, которые возникают в процессе развития</a:t>
          </a:r>
        </a:p>
      </dgm:t>
    </dgm:pt>
    <dgm:pt modelId="{FDB5438A-9034-4632-9B73-7BA62B4B4E61}" type="parTrans" cxnId="{3374137C-950E-4B8C-9611-7E869F9DCCD1}">
      <dgm:prSet/>
      <dgm:spPr/>
      <dgm:t>
        <a:bodyPr/>
        <a:lstStyle/>
        <a:p>
          <a:endParaRPr lang="ru-RU"/>
        </a:p>
      </dgm:t>
    </dgm:pt>
    <dgm:pt modelId="{0FC24F52-245C-4548-8AEA-A553C9E525DF}" type="sibTrans" cxnId="{3374137C-950E-4B8C-9611-7E869F9DCCD1}">
      <dgm:prSet/>
      <dgm:spPr/>
      <dgm:t>
        <a:bodyPr/>
        <a:lstStyle/>
        <a:p>
          <a:endParaRPr lang="ru-RU"/>
        </a:p>
      </dgm:t>
    </dgm:pt>
    <dgm:pt modelId="{DD440C66-9798-4276-B8ED-74145F22A3C8}">
      <dgm:prSet/>
      <dgm:spPr/>
      <dgm:t>
        <a:bodyPr/>
        <a:lstStyle/>
        <a:p>
          <a:r>
            <a:rPr lang="ru-RU" dirty="0"/>
            <a:t>4</a:t>
          </a:r>
        </a:p>
      </dgm:t>
    </dgm:pt>
    <dgm:pt modelId="{0E431C40-2D73-4D02-BC51-4DA576E13B2F}" type="parTrans" cxnId="{F94757E8-9952-4764-A1B1-54BA2F766DC6}">
      <dgm:prSet/>
      <dgm:spPr/>
      <dgm:t>
        <a:bodyPr/>
        <a:lstStyle/>
        <a:p>
          <a:endParaRPr lang="ru-RU"/>
        </a:p>
      </dgm:t>
    </dgm:pt>
    <dgm:pt modelId="{904FBC8A-1C57-4916-8B82-328416D74C17}" type="sibTrans" cxnId="{F94757E8-9952-4764-A1B1-54BA2F766DC6}">
      <dgm:prSet/>
      <dgm:spPr/>
      <dgm:t>
        <a:bodyPr/>
        <a:lstStyle/>
        <a:p>
          <a:endParaRPr lang="ru-RU"/>
        </a:p>
      </dgm:t>
    </dgm:pt>
    <dgm:pt modelId="{D3A9CCFD-3879-4D2E-BDEB-4DB97E6433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Обучение следует за развитием и приспосабливается к нему. Не надо вмешиваться в процесс умственного созревания, не надо мешать ему, а терпеливо и пассивно ждать, пока созреют возможности для обучения (В. Штерн).</a:t>
          </a:r>
        </a:p>
      </dgm:t>
    </dgm:pt>
    <dgm:pt modelId="{B0BF5210-B846-4B34-A57D-5BAE8555FC44}" type="parTrans" cxnId="{5EAC582D-116F-40B8-8F1B-AE6DDC41C390}">
      <dgm:prSet/>
      <dgm:spPr/>
      <dgm:t>
        <a:bodyPr/>
        <a:lstStyle/>
        <a:p>
          <a:endParaRPr lang="ru-RU"/>
        </a:p>
      </dgm:t>
    </dgm:pt>
    <dgm:pt modelId="{DE0BA38B-3B8B-484D-B8F4-A582C456A324}" type="sibTrans" cxnId="{5EAC582D-116F-40B8-8F1B-AE6DDC41C390}">
      <dgm:prSet/>
      <dgm:spPr/>
      <dgm:t>
        <a:bodyPr/>
        <a:lstStyle/>
        <a:p>
          <a:endParaRPr lang="ru-RU"/>
        </a:p>
      </dgm:t>
    </dgm:pt>
    <dgm:pt modelId="{C1D53B10-BA97-4873-A288-6DE9F9DDD878}" type="pres">
      <dgm:prSet presAssocID="{D82C4A97-8EF0-4523-B7D4-C834B2EE4BC4}" presName="linearFlow" presStyleCnt="0">
        <dgm:presLayoutVars>
          <dgm:dir/>
          <dgm:animLvl val="lvl"/>
          <dgm:resizeHandles val="exact"/>
        </dgm:presLayoutVars>
      </dgm:prSet>
      <dgm:spPr/>
    </dgm:pt>
    <dgm:pt modelId="{48B3A0B3-9604-40D2-B1C5-124919B69C36}" type="pres">
      <dgm:prSet presAssocID="{88D6BF09-C894-4A71-959B-3598E4D1A9AD}" presName="composite" presStyleCnt="0"/>
      <dgm:spPr/>
    </dgm:pt>
    <dgm:pt modelId="{70BE904F-5345-4E78-AF98-F822B72C5E8E}" type="pres">
      <dgm:prSet presAssocID="{88D6BF09-C894-4A71-959B-3598E4D1A9AD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F2194786-50D4-4660-951C-FA64DF781379}" type="pres">
      <dgm:prSet presAssocID="{88D6BF09-C894-4A71-959B-3598E4D1A9AD}" presName="descendantText" presStyleLbl="alignAcc1" presStyleIdx="0" presStyleCnt="4">
        <dgm:presLayoutVars>
          <dgm:bulletEnabled val="1"/>
        </dgm:presLayoutVars>
      </dgm:prSet>
      <dgm:spPr/>
    </dgm:pt>
    <dgm:pt modelId="{193490A2-4B30-46A4-9C7A-13237F8E4005}" type="pres">
      <dgm:prSet presAssocID="{DD603926-CB31-43D2-9AD6-1106BE43E684}" presName="sp" presStyleCnt="0"/>
      <dgm:spPr/>
    </dgm:pt>
    <dgm:pt modelId="{8A1047B0-31F7-42AC-AA94-14E4D9775787}" type="pres">
      <dgm:prSet presAssocID="{1C01AF1C-96F1-4FFE-8660-DC5D62CCEFFF}" presName="composite" presStyleCnt="0"/>
      <dgm:spPr/>
    </dgm:pt>
    <dgm:pt modelId="{3C907FD2-EA83-4809-A6C8-D6271A7E31C4}" type="pres">
      <dgm:prSet presAssocID="{1C01AF1C-96F1-4FFE-8660-DC5D62CCEFFF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2040B012-5010-49C3-B43C-8F0C0655FF85}" type="pres">
      <dgm:prSet presAssocID="{1C01AF1C-96F1-4FFE-8660-DC5D62CCEFFF}" presName="descendantText" presStyleLbl="alignAcc1" presStyleIdx="1" presStyleCnt="4">
        <dgm:presLayoutVars>
          <dgm:bulletEnabled val="1"/>
        </dgm:presLayoutVars>
      </dgm:prSet>
      <dgm:spPr/>
    </dgm:pt>
    <dgm:pt modelId="{0D6B908F-B7A0-4FD2-AC1C-FDA007424E49}" type="pres">
      <dgm:prSet presAssocID="{ECD9075E-5EC9-4807-AC8F-8B1FED531D89}" presName="sp" presStyleCnt="0"/>
      <dgm:spPr/>
    </dgm:pt>
    <dgm:pt modelId="{3BB0BE09-963A-4A1A-9B88-6962678D157E}" type="pres">
      <dgm:prSet presAssocID="{CAAA4300-8389-433E-89D8-0F103368D1C5}" presName="composite" presStyleCnt="0"/>
      <dgm:spPr/>
    </dgm:pt>
    <dgm:pt modelId="{ECC854B4-EFD7-4FF3-A540-0E4A5C44C6FE}" type="pres">
      <dgm:prSet presAssocID="{CAAA4300-8389-433E-89D8-0F103368D1C5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CE078F1-B725-4624-984D-1AB5590E5707}" type="pres">
      <dgm:prSet presAssocID="{CAAA4300-8389-433E-89D8-0F103368D1C5}" presName="descendantText" presStyleLbl="alignAcc1" presStyleIdx="2" presStyleCnt="4">
        <dgm:presLayoutVars>
          <dgm:bulletEnabled val="1"/>
        </dgm:presLayoutVars>
      </dgm:prSet>
      <dgm:spPr/>
    </dgm:pt>
    <dgm:pt modelId="{D6CA899C-E86C-4206-9A95-5EE6059DD7DC}" type="pres">
      <dgm:prSet presAssocID="{29370670-C9EC-4E43-A4C8-6130391F2166}" presName="sp" presStyleCnt="0"/>
      <dgm:spPr/>
    </dgm:pt>
    <dgm:pt modelId="{657C2434-4A8C-44AA-BC93-8D02B6B4A843}" type="pres">
      <dgm:prSet presAssocID="{DD440C66-9798-4276-B8ED-74145F22A3C8}" presName="composite" presStyleCnt="0"/>
      <dgm:spPr/>
    </dgm:pt>
    <dgm:pt modelId="{C2F52F07-E56F-45FB-95FA-24F180C45BE4}" type="pres">
      <dgm:prSet presAssocID="{DD440C66-9798-4276-B8ED-74145F22A3C8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F454CA1E-2C73-431D-9DBF-A9D960328F33}" type="pres">
      <dgm:prSet presAssocID="{DD440C66-9798-4276-B8ED-74145F22A3C8}" presName="descendantText" presStyleLbl="alignAcc1" presStyleIdx="3" presStyleCnt="4" custScaleY="156055">
        <dgm:presLayoutVars>
          <dgm:bulletEnabled val="1"/>
        </dgm:presLayoutVars>
      </dgm:prSet>
      <dgm:spPr/>
    </dgm:pt>
  </dgm:ptLst>
  <dgm:cxnLst>
    <dgm:cxn modelId="{747E5B07-6D25-44E9-ADAA-1575FD3E3D3F}" srcId="{D82C4A97-8EF0-4523-B7D4-C834B2EE4BC4}" destId="{CAAA4300-8389-433E-89D8-0F103368D1C5}" srcOrd="2" destOrd="0" parTransId="{BBEADE9B-0185-4244-A637-673C77F812BA}" sibTransId="{29370670-C9EC-4E43-A4C8-6130391F2166}"/>
    <dgm:cxn modelId="{39619228-BB45-4305-B644-9B1BF960014A}" type="presOf" srcId="{DD440C66-9798-4276-B8ED-74145F22A3C8}" destId="{C2F52F07-E56F-45FB-95FA-24F180C45BE4}" srcOrd="0" destOrd="0" presId="urn:microsoft.com/office/officeart/2005/8/layout/chevron2"/>
    <dgm:cxn modelId="{1CEDA828-19ED-4834-8FB4-FAAC2F533E88}" srcId="{88D6BF09-C894-4A71-959B-3598E4D1A9AD}" destId="{89161EEE-8169-4B0B-BC51-0081BAE67D19}" srcOrd="0" destOrd="0" parTransId="{1616A371-74B2-4152-B4DC-80CA9A02153A}" sibTransId="{EABF87AA-BECC-433F-87F4-3BF8314D8F2A}"/>
    <dgm:cxn modelId="{B0A0B72B-A559-4048-8091-C13158AD38F1}" srcId="{D82C4A97-8EF0-4523-B7D4-C834B2EE4BC4}" destId="{1C01AF1C-96F1-4FFE-8660-DC5D62CCEFFF}" srcOrd="1" destOrd="0" parTransId="{C4749DE6-7EE4-4032-8C58-953D71179F5C}" sibTransId="{ECD9075E-5EC9-4807-AC8F-8B1FED531D89}"/>
    <dgm:cxn modelId="{5EAC582D-116F-40B8-8F1B-AE6DDC41C390}" srcId="{DD440C66-9798-4276-B8ED-74145F22A3C8}" destId="{D3A9CCFD-3879-4D2E-BDEB-4DB97E643316}" srcOrd="0" destOrd="0" parTransId="{B0BF5210-B846-4B34-A57D-5BAE8555FC44}" sibTransId="{DE0BA38B-3B8B-484D-B8F4-A582C456A324}"/>
    <dgm:cxn modelId="{ED8E4A61-4950-4EF2-97FA-E26222C9290A}" srcId="{1C01AF1C-96F1-4FFE-8660-DC5D62CCEFFF}" destId="{E1370E13-745D-4F64-B296-DA8BDF4058EE}" srcOrd="0" destOrd="0" parTransId="{8CFB3A82-F8F1-4B48-94DC-DBF92686F569}" sibTransId="{BE759379-928D-4A0E-B952-EA9BF16B14E9}"/>
    <dgm:cxn modelId="{8CC80B65-A5E8-468B-81D5-3CB886A1D6B3}" type="presOf" srcId="{1C01AF1C-96F1-4FFE-8660-DC5D62CCEFFF}" destId="{3C907FD2-EA83-4809-A6C8-D6271A7E31C4}" srcOrd="0" destOrd="0" presId="urn:microsoft.com/office/officeart/2005/8/layout/chevron2"/>
    <dgm:cxn modelId="{6F83B267-8E92-49AA-BC0D-85E171FA8300}" type="presOf" srcId="{E1370E13-745D-4F64-B296-DA8BDF4058EE}" destId="{2040B012-5010-49C3-B43C-8F0C0655FF85}" srcOrd="0" destOrd="0" presId="urn:microsoft.com/office/officeart/2005/8/layout/chevron2"/>
    <dgm:cxn modelId="{03685A55-6DD6-4132-AEC6-2828F3945FF9}" type="presOf" srcId="{D82C4A97-8EF0-4523-B7D4-C834B2EE4BC4}" destId="{C1D53B10-BA97-4873-A288-6DE9F9DDD878}" srcOrd="0" destOrd="0" presId="urn:microsoft.com/office/officeart/2005/8/layout/chevron2"/>
    <dgm:cxn modelId="{3374137C-950E-4B8C-9611-7E869F9DCCD1}" srcId="{CAAA4300-8389-433E-89D8-0F103368D1C5}" destId="{808E80B8-514D-4217-8C18-BFE4A6362D53}" srcOrd="0" destOrd="0" parTransId="{FDB5438A-9034-4632-9B73-7BA62B4B4E61}" sibTransId="{0FC24F52-245C-4548-8AEA-A553C9E525DF}"/>
    <dgm:cxn modelId="{DBC72C95-5376-43D3-9C6A-AAD14A2AB570}" type="presOf" srcId="{88D6BF09-C894-4A71-959B-3598E4D1A9AD}" destId="{70BE904F-5345-4E78-AF98-F822B72C5E8E}" srcOrd="0" destOrd="0" presId="urn:microsoft.com/office/officeart/2005/8/layout/chevron2"/>
    <dgm:cxn modelId="{CD394FA5-3024-4926-972F-6C08CEBA2E2B}" srcId="{D82C4A97-8EF0-4523-B7D4-C834B2EE4BC4}" destId="{88D6BF09-C894-4A71-959B-3598E4D1A9AD}" srcOrd="0" destOrd="0" parTransId="{A2C51028-2C1A-4CB1-A4BB-74D55B716D33}" sibTransId="{DD603926-CB31-43D2-9AD6-1106BE43E684}"/>
    <dgm:cxn modelId="{860EF5C2-37C0-4C1F-B925-340E879EBF22}" type="presOf" srcId="{D3A9CCFD-3879-4D2E-BDEB-4DB97E643316}" destId="{F454CA1E-2C73-431D-9DBF-A9D960328F33}" srcOrd="0" destOrd="0" presId="urn:microsoft.com/office/officeart/2005/8/layout/chevron2"/>
    <dgm:cxn modelId="{713193DE-32CE-48DF-8392-5E2CEBF15011}" type="presOf" srcId="{89161EEE-8169-4B0B-BC51-0081BAE67D19}" destId="{F2194786-50D4-4660-951C-FA64DF781379}" srcOrd="0" destOrd="0" presId="urn:microsoft.com/office/officeart/2005/8/layout/chevron2"/>
    <dgm:cxn modelId="{D80D94E7-F9F0-49EA-ABFA-115A22665ACE}" type="presOf" srcId="{CAAA4300-8389-433E-89D8-0F103368D1C5}" destId="{ECC854B4-EFD7-4FF3-A540-0E4A5C44C6FE}" srcOrd="0" destOrd="0" presId="urn:microsoft.com/office/officeart/2005/8/layout/chevron2"/>
    <dgm:cxn modelId="{F94757E8-9952-4764-A1B1-54BA2F766DC6}" srcId="{D82C4A97-8EF0-4523-B7D4-C834B2EE4BC4}" destId="{DD440C66-9798-4276-B8ED-74145F22A3C8}" srcOrd="3" destOrd="0" parTransId="{0E431C40-2D73-4D02-BC51-4DA576E13B2F}" sibTransId="{904FBC8A-1C57-4916-8B82-328416D74C17}"/>
    <dgm:cxn modelId="{520B42ED-E0AC-466A-99EF-D2E36FF56350}" type="presOf" srcId="{808E80B8-514D-4217-8C18-BFE4A6362D53}" destId="{6CE078F1-B725-4624-984D-1AB5590E5707}" srcOrd="0" destOrd="0" presId="urn:microsoft.com/office/officeart/2005/8/layout/chevron2"/>
    <dgm:cxn modelId="{88A19EE9-B468-497D-A09E-686206E5D36C}" type="presParOf" srcId="{C1D53B10-BA97-4873-A288-6DE9F9DDD878}" destId="{48B3A0B3-9604-40D2-B1C5-124919B69C36}" srcOrd="0" destOrd="0" presId="urn:microsoft.com/office/officeart/2005/8/layout/chevron2"/>
    <dgm:cxn modelId="{5C64A67B-8BD5-4E44-AA55-53F52B9446E6}" type="presParOf" srcId="{48B3A0B3-9604-40D2-B1C5-124919B69C36}" destId="{70BE904F-5345-4E78-AF98-F822B72C5E8E}" srcOrd="0" destOrd="0" presId="urn:microsoft.com/office/officeart/2005/8/layout/chevron2"/>
    <dgm:cxn modelId="{5173DCC4-F188-4A0C-877B-3900913E37BA}" type="presParOf" srcId="{48B3A0B3-9604-40D2-B1C5-124919B69C36}" destId="{F2194786-50D4-4660-951C-FA64DF781379}" srcOrd="1" destOrd="0" presId="urn:microsoft.com/office/officeart/2005/8/layout/chevron2"/>
    <dgm:cxn modelId="{249F34ED-68D8-44C8-85E3-96E91500DC08}" type="presParOf" srcId="{C1D53B10-BA97-4873-A288-6DE9F9DDD878}" destId="{193490A2-4B30-46A4-9C7A-13237F8E4005}" srcOrd="1" destOrd="0" presId="urn:microsoft.com/office/officeart/2005/8/layout/chevron2"/>
    <dgm:cxn modelId="{E8E41D44-139A-42C9-848A-251C255DAB68}" type="presParOf" srcId="{C1D53B10-BA97-4873-A288-6DE9F9DDD878}" destId="{8A1047B0-31F7-42AC-AA94-14E4D9775787}" srcOrd="2" destOrd="0" presId="urn:microsoft.com/office/officeart/2005/8/layout/chevron2"/>
    <dgm:cxn modelId="{D6F4F9D2-D853-4F5E-BA37-3D147D8EBE90}" type="presParOf" srcId="{8A1047B0-31F7-42AC-AA94-14E4D9775787}" destId="{3C907FD2-EA83-4809-A6C8-D6271A7E31C4}" srcOrd="0" destOrd="0" presId="urn:microsoft.com/office/officeart/2005/8/layout/chevron2"/>
    <dgm:cxn modelId="{84983889-4FE0-49AD-BFD6-2880B40DE203}" type="presParOf" srcId="{8A1047B0-31F7-42AC-AA94-14E4D9775787}" destId="{2040B012-5010-49C3-B43C-8F0C0655FF85}" srcOrd="1" destOrd="0" presId="urn:microsoft.com/office/officeart/2005/8/layout/chevron2"/>
    <dgm:cxn modelId="{C2068975-2F6C-4FB0-A982-B12D5F30DC1E}" type="presParOf" srcId="{C1D53B10-BA97-4873-A288-6DE9F9DDD878}" destId="{0D6B908F-B7A0-4FD2-AC1C-FDA007424E49}" srcOrd="3" destOrd="0" presId="urn:microsoft.com/office/officeart/2005/8/layout/chevron2"/>
    <dgm:cxn modelId="{EE6855A6-7719-4FF1-8928-B89B7244A3D8}" type="presParOf" srcId="{C1D53B10-BA97-4873-A288-6DE9F9DDD878}" destId="{3BB0BE09-963A-4A1A-9B88-6962678D157E}" srcOrd="4" destOrd="0" presId="urn:microsoft.com/office/officeart/2005/8/layout/chevron2"/>
    <dgm:cxn modelId="{22F8BD25-356D-4837-9C3D-0B83BFC9E6B7}" type="presParOf" srcId="{3BB0BE09-963A-4A1A-9B88-6962678D157E}" destId="{ECC854B4-EFD7-4FF3-A540-0E4A5C44C6FE}" srcOrd="0" destOrd="0" presId="urn:microsoft.com/office/officeart/2005/8/layout/chevron2"/>
    <dgm:cxn modelId="{8E681BA0-51C5-4CD6-86F6-7CC6DA25EE30}" type="presParOf" srcId="{3BB0BE09-963A-4A1A-9B88-6962678D157E}" destId="{6CE078F1-B725-4624-984D-1AB5590E5707}" srcOrd="1" destOrd="0" presId="urn:microsoft.com/office/officeart/2005/8/layout/chevron2"/>
    <dgm:cxn modelId="{813C17C1-D2A4-4D83-8B1A-693F694E7DCB}" type="presParOf" srcId="{C1D53B10-BA97-4873-A288-6DE9F9DDD878}" destId="{D6CA899C-E86C-4206-9A95-5EE6059DD7DC}" srcOrd="5" destOrd="0" presId="urn:microsoft.com/office/officeart/2005/8/layout/chevron2"/>
    <dgm:cxn modelId="{EC2B2ABD-F20E-475B-97BB-E4AE5D81C4CA}" type="presParOf" srcId="{C1D53B10-BA97-4873-A288-6DE9F9DDD878}" destId="{657C2434-4A8C-44AA-BC93-8D02B6B4A843}" srcOrd="6" destOrd="0" presId="urn:microsoft.com/office/officeart/2005/8/layout/chevron2"/>
    <dgm:cxn modelId="{92BCEE67-343C-4E60-9A2E-7D8CADC771F4}" type="presParOf" srcId="{657C2434-4A8C-44AA-BC93-8D02B6B4A843}" destId="{C2F52F07-E56F-45FB-95FA-24F180C45BE4}" srcOrd="0" destOrd="0" presId="urn:microsoft.com/office/officeart/2005/8/layout/chevron2"/>
    <dgm:cxn modelId="{4A8BAB5D-B907-41E2-B364-D192652D9A0F}" type="presParOf" srcId="{657C2434-4A8C-44AA-BC93-8D02B6B4A843}" destId="{F454CA1E-2C73-431D-9DBF-A9D960328F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2C4A97-8EF0-4523-B7D4-C834B2EE4BC4}" type="doc">
      <dgm:prSet loTypeId="urn:microsoft.com/office/officeart/2005/8/layout/chevron2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88D6BF09-C894-4A71-959B-3598E4D1A9AD}">
      <dgm:prSet phldrT="[Текст]"/>
      <dgm:spPr/>
      <dgm:t>
        <a:bodyPr/>
        <a:lstStyle/>
        <a:p>
          <a:r>
            <a:rPr lang="ru-RU" b="1" dirty="0"/>
            <a:t>1</a:t>
          </a:r>
        </a:p>
      </dgm:t>
    </dgm:pt>
    <dgm:pt modelId="{A2C51028-2C1A-4CB1-A4BB-74D55B716D33}" type="parTrans" cxnId="{CD394FA5-3024-4926-972F-6C08CEBA2E2B}">
      <dgm:prSet/>
      <dgm:spPr/>
      <dgm:t>
        <a:bodyPr/>
        <a:lstStyle/>
        <a:p>
          <a:endParaRPr lang="ru-RU"/>
        </a:p>
      </dgm:t>
    </dgm:pt>
    <dgm:pt modelId="{DD603926-CB31-43D2-9AD6-1106BE43E684}" type="sibTrans" cxnId="{CD394FA5-3024-4926-972F-6C08CEBA2E2B}">
      <dgm:prSet/>
      <dgm:spPr/>
      <dgm:t>
        <a:bodyPr/>
        <a:lstStyle/>
        <a:p>
          <a:endParaRPr lang="ru-RU"/>
        </a:p>
      </dgm:t>
    </dgm:pt>
    <dgm:pt modelId="{89161EEE-8169-4B0B-BC51-0081BAE67D19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Ученые не разделяют обучение и развитие, отождествляют эти процессы (У. Джеймс, Э. Торндайк).</a:t>
          </a:r>
        </a:p>
      </dgm:t>
    </dgm:pt>
    <dgm:pt modelId="{1616A371-74B2-4152-B4DC-80CA9A02153A}" type="parTrans" cxnId="{1CEDA828-19ED-4834-8FB4-FAAC2F533E88}">
      <dgm:prSet/>
      <dgm:spPr/>
      <dgm:t>
        <a:bodyPr/>
        <a:lstStyle/>
        <a:p>
          <a:endParaRPr lang="ru-RU"/>
        </a:p>
      </dgm:t>
    </dgm:pt>
    <dgm:pt modelId="{EABF87AA-BECC-433F-87F4-3BF8314D8F2A}" type="sibTrans" cxnId="{1CEDA828-19ED-4834-8FB4-FAAC2F533E88}">
      <dgm:prSet/>
      <dgm:spPr/>
      <dgm:t>
        <a:bodyPr/>
        <a:lstStyle/>
        <a:p>
          <a:endParaRPr lang="ru-RU"/>
        </a:p>
      </dgm:t>
    </dgm:pt>
    <dgm:pt modelId="{1C01AF1C-96F1-4FFE-8660-DC5D62CCEFFF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C4749DE6-7EE4-4032-8C58-953D71179F5C}" type="parTrans" cxnId="{B0A0B72B-A559-4048-8091-C13158AD38F1}">
      <dgm:prSet/>
      <dgm:spPr/>
      <dgm:t>
        <a:bodyPr/>
        <a:lstStyle/>
        <a:p>
          <a:endParaRPr lang="ru-RU"/>
        </a:p>
      </dgm:t>
    </dgm:pt>
    <dgm:pt modelId="{ECD9075E-5EC9-4807-AC8F-8B1FED531D89}" type="sibTrans" cxnId="{B0A0B72B-A559-4048-8091-C13158AD38F1}">
      <dgm:prSet/>
      <dgm:spPr/>
      <dgm:t>
        <a:bodyPr/>
        <a:lstStyle/>
        <a:p>
          <a:endParaRPr lang="ru-RU"/>
        </a:p>
      </dgm:t>
    </dgm:pt>
    <dgm:pt modelId="{E1370E13-745D-4F64-B296-DA8BDF4058EE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Ребенок развивается в меру того, как он обучается, поэтому развитие есть обучение, а обучение есть развитие. Каждый шаг обучения считался и шагом развития ученика.</a:t>
          </a:r>
        </a:p>
      </dgm:t>
    </dgm:pt>
    <dgm:pt modelId="{8CFB3A82-F8F1-4B48-94DC-DBF92686F569}" type="parTrans" cxnId="{ED8E4A61-4950-4EF2-97FA-E26222C9290A}">
      <dgm:prSet/>
      <dgm:spPr/>
      <dgm:t>
        <a:bodyPr/>
        <a:lstStyle/>
        <a:p>
          <a:endParaRPr lang="ru-RU"/>
        </a:p>
      </dgm:t>
    </dgm:pt>
    <dgm:pt modelId="{BE759379-928D-4A0E-B952-EA9BF16B14E9}" type="sibTrans" cxnId="{ED8E4A61-4950-4EF2-97FA-E26222C9290A}">
      <dgm:prSet/>
      <dgm:spPr/>
      <dgm:t>
        <a:bodyPr/>
        <a:lstStyle/>
        <a:p>
          <a:endParaRPr lang="ru-RU"/>
        </a:p>
      </dgm:t>
    </dgm:pt>
    <dgm:pt modelId="{CAAA4300-8389-433E-89D8-0F103368D1C5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BBEADE9B-0185-4244-A637-673C77F812BA}" type="parTrans" cxnId="{747E5B07-6D25-44E9-ADAA-1575FD3E3D3F}">
      <dgm:prSet/>
      <dgm:spPr/>
      <dgm:t>
        <a:bodyPr/>
        <a:lstStyle/>
        <a:p>
          <a:endParaRPr lang="ru-RU"/>
        </a:p>
      </dgm:t>
    </dgm:pt>
    <dgm:pt modelId="{29370670-C9EC-4E43-A4C8-6130391F2166}" type="sibTrans" cxnId="{747E5B07-6D25-44E9-ADAA-1575FD3E3D3F}">
      <dgm:prSet/>
      <dgm:spPr/>
      <dgm:t>
        <a:bodyPr/>
        <a:lstStyle/>
        <a:p>
          <a:endParaRPr lang="ru-RU"/>
        </a:p>
      </dgm:t>
    </dgm:pt>
    <dgm:pt modelId="{808E80B8-514D-4217-8C18-BFE4A6362D53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Э. Торндайк не видел разницы между обучением человека и обучением животного, отрицал роль сознания в обучении.</a:t>
          </a:r>
        </a:p>
      </dgm:t>
    </dgm:pt>
    <dgm:pt modelId="{FDB5438A-9034-4632-9B73-7BA62B4B4E61}" type="parTrans" cxnId="{3374137C-950E-4B8C-9611-7E869F9DCCD1}">
      <dgm:prSet/>
      <dgm:spPr/>
      <dgm:t>
        <a:bodyPr/>
        <a:lstStyle/>
        <a:p>
          <a:endParaRPr lang="ru-RU"/>
        </a:p>
      </dgm:t>
    </dgm:pt>
    <dgm:pt modelId="{0FC24F52-245C-4548-8AEA-A553C9E525DF}" type="sibTrans" cxnId="{3374137C-950E-4B8C-9611-7E869F9DCCD1}">
      <dgm:prSet/>
      <dgm:spPr/>
      <dgm:t>
        <a:bodyPr/>
        <a:lstStyle/>
        <a:p>
          <a:endParaRPr lang="ru-RU"/>
        </a:p>
      </dgm:t>
    </dgm:pt>
    <dgm:pt modelId="{DD440C66-9798-4276-B8ED-74145F22A3C8}">
      <dgm:prSet/>
      <dgm:spPr/>
      <dgm:t>
        <a:bodyPr/>
        <a:lstStyle/>
        <a:p>
          <a:r>
            <a:rPr lang="ru-RU" dirty="0"/>
            <a:t>4</a:t>
          </a:r>
        </a:p>
      </dgm:t>
    </dgm:pt>
    <dgm:pt modelId="{0E431C40-2D73-4D02-BC51-4DA576E13B2F}" type="parTrans" cxnId="{F94757E8-9952-4764-A1B1-54BA2F766DC6}">
      <dgm:prSet/>
      <dgm:spPr/>
      <dgm:t>
        <a:bodyPr/>
        <a:lstStyle/>
        <a:p>
          <a:endParaRPr lang="ru-RU"/>
        </a:p>
      </dgm:t>
    </dgm:pt>
    <dgm:pt modelId="{904FBC8A-1C57-4916-8B82-328416D74C17}" type="sibTrans" cxnId="{F94757E8-9952-4764-A1B1-54BA2F766DC6}">
      <dgm:prSet/>
      <dgm:spPr/>
      <dgm:t>
        <a:bodyPr/>
        <a:lstStyle/>
        <a:p>
          <a:endParaRPr lang="ru-RU"/>
        </a:p>
      </dgm:t>
    </dgm:pt>
    <dgm:pt modelId="{D3A9CCFD-3879-4D2E-BDEB-4DB97E6433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Развитие сводится в основном к накоплению всевозможных привычек. У. Джеймс, Д. Уотсон полагали, что любое обучение является развивающим. Эта точка зрения очень удобна для недостаточно ответственных родителей и педагогов, поскольку она оправдывает любые их действия.</a:t>
          </a:r>
        </a:p>
      </dgm:t>
    </dgm:pt>
    <dgm:pt modelId="{B0BF5210-B846-4B34-A57D-5BAE8555FC44}" type="parTrans" cxnId="{5EAC582D-116F-40B8-8F1B-AE6DDC41C390}">
      <dgm:prSet/>
      <dgm:spPr/>
      <dgm:t>
        <a:bodyPr/>
        <a:lstStyle/>
        <a:p>
          <a:endParaRPr lang="ru-RU"/>
        </a:p>
      </dgm:t>
    </dgm:pt>
    <dgm:pt modelId="{DE0BA38B-3B8B-484D-B8F4-A582C456A324}" type="sibTrans" cxnId="{5EAC582D-116F-40B8-8F1B-AE6DDC41C390}">
      <dgm:prSet/>
      <dgm:spPr/>
      <dgm:t>
        <a:bodyPr/>
        <a:lstStyle/>
        <a:p>
          <a:endParaRPr lang="ru-RU"/>
        </a:p>
      </dgm:t>
    </dgm:pt>
    <dgm:pt modelId="{C1D53B10-BA97-4873-A288-6DE9F9DDD878}" type="pres">
      <dgm:prSet presAssocID="{D82C4A97-8EF0-4523-B7D4-C834B2EE4BC4}" presName="linearFlow" presStyleCnt="0">
        <dgm:presLayoutVars>
          <dgm:dir/>
          <dgm:animLvl val="lvl"/>
          <dgm:resizeHandles val="exact"/>
        </dgm:presLayoutVars>
      </dgm:prSet>
      <dgm:spPr/>
    </dgm:pt>
    <dgm:pt modelId="{48B3A0B3-9604-40D2-B1C5-124919B69C36}" type="pres">
      <dgm:prSet presAssocID="{88D6BF09-C894-4A71-959B-3598E4D1A9AD}" presName="composite" presStyleCnt="0"/>
      <dgm:spPr/>
    </dgm:pt>
    <dgm:pt modelId="{70BE904F-5345-4E78-AF98-F822B72C5E8E}" type="pres">
      <dgm:prSet presAssocID="{88D6BF09-C894-4A71-959B-3598E4D1A9AD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F2194786-50D4-4660-951C-FA64DF781379}" type="pres">
      <dgm:prSet presAssocID="{88D6BF09-C894-4A71-959B-3598E4D1A9AD}" presName="descendantText" presStyleLbl="alignAcc1" presStyleIdx="0" presStyleCnt="4">
        <dgm:presLayoutVars>
          <dgm:bulletEnabled val="1"/>
        </dgm:presLayoutVars>
      </dgm:prSet>
      <dgm:spPr/>
    </dgm:pt>
    <dgm:pt modelId="{193490A2-4B30-46A4-9C7A-13237F8E4005}" type="pres">
      <dgm:prSet presAssocID="{DD603926-CB31-43D2-9AD6-1106BE43E684}" presName="sp" presStyleCnt="0"/>
      <dgm:spPr/>
    </dgm:pt>
    <dgm:pt modelId="{8A1047B0-31F7-42AC-AA94-14E4D9775787}" type="pres">
      <dgm:prSet presAssocID="{1C01AF1C-96F1-4FFE-8660-DC5D62CCEFFF}" presName="composite" presStyleCnt="0"/>
      <dgm:spPr/>
    </dgm:pt>
    <dgm:pt modelId="{3C907FD2-EA83-4809-A6C8-D6271A7E31C4}" type="pres">
      <dgm:prSet presAssocID="{1C01AF1C-96F1-4FFE-8660-DC5D62CCEFFF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2040B012-5010-49C3-B43C-8F0C0655FF85}" type="pres">
      <dgm:prSet presAssocID="{1C01AF1C-96F1-4FFE-8660-DC5D62CCEFFF}" presName="descendantText" presStyleLbl="alignAcc1" presStyleIdx="1" presStyleCnt="4">
        <dgm:presLayoutVars>
          <dgm:bulletEnabled val="1"/>
        </dgm:presLayoutVars>
      </dgm:prSet>
      <dgm:spPr/>
    </dgm:pt>
    <dgm:pt modelId="{0D6B908F-B7A0-4FD2-AC1C-FDA007424E49}" type="pres">
      <dgm:prSet presAssocID="{ECD9075E-5EC9-4807-AC8F-8B1FED531D89}" presName="sp" presStyleCnt="0"/>
      <dgm:spPr/>
    </dgm:pt>
    <dgm:pt modelId="{3BB0BE09-963A-4A1A-9B88-6962678D157E}" type="pres">
      <dgm:prSet presAssocID="{CAAA4300-8389-433E-89D8-0F103368D1C5}" presName="composite" presStyleCnt="0"/>
      <dgm:spPr/>
    </dgm:pt>
    <dgm:pt modelId="{ECC854B4-EFD7-4FF3-A540-0E4A5C44C6FE}" type="pres">
      <dgm:prSet presAssocID="{CAAA4300-8389-433E-89D8-0F103368D1C5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CE078F1-B725-4624-984D-1AB5590E5707}" type="pres">
      <dgm:prSet presAssocID="{CAAA4300-8389-433E-89D8-0F103368D1C5}" presName="descendantText" presStyleLbl="alignAcc1" presStyleIdx="2" presStyleCnt="4">
        <dgm:presLayoutVars>
          <dgm:bulletEnabled val="1"/>
        </dgm:presLayoutVars>
      </dgm:prSet>
      <dgm:spPr/>
    </dgm:pt>
    <dgm:pt modelId="{D6CA899C-E86C-4206-9A95-5EE6059DD7DC}" type="pres">
      <dgm:prSet presAssocID="{29370670-C9EC-4E43-A4C8-6130391F2166}" presName="sp" presStyleCnt="0"/>
      <dgm:spPr/>
    </dgm:pt>
    <dgm:pt modelId="{657C2434-4A8C-44AA-BC93-8D02B6B4A843}" type="pres">
      <dgm:prSet presAssocID="{DD440C66-9798-4276-B8ED-74145F22A3C8}" presName="composite" presStyleCnt="0"/>
      <dgm:spPr/>
    </dgm:pt>
    <dgm:pt modelId="{C2F52F07-E56F-45FB-95FA-24F180C45BE4}" type="pres">
      <dgm:prSet presAssocID="{DD440C66-9798-4276-B8ED-74145F22A3C8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F454CA1E-2C73-431D-9DBF-A9D960328F33}" type="pres">
      <dgm:prSet presAssocID="{DD440C66-9798-4276-B8ED-74145F22A3C8}" presName="descendantText" presStyleLbl="alignAcc1" presStyleIdx="3" presStyleCnt="4" custScaleY="156055">
        <dgm:presLayoutVars>
          <dgm:bulletEnabled val="1"/>
        </dgm:presLayoutVars>
      </dgm:prSet>
      <dgm:spPr/>
    </dgm:pt>
  </dgm:ptLst>
  <dgm:cxnLst>
    <dgm:cxn modelId="{747E5B07-6D25-44E9-ADAA-1575FD3E3D3F}" srcId="{D82C4A97-8EF0-4523-B7D4-C834B2EE4BC4}" destId="{CAAA4300-8389-433E-89D8-0F103368D1C5}" srcOrd="2" destOrd="0" parTransId="{BBEADE9B-0185-4244-A637-673C77F812BA}" sibTransId="{29370670-C9EC-4E43-A4C8-6130391F2166}"/>
    <dgm:cxn modelId="{39619228-BB45-4305-B644-9B1BF960014A}" type="presOf" srcId="{DD440C66-9798-4276-B8ED-74145F22A3C8}" destId="{C2F52F07-E56F-45FB-95FA-24F180C45BE4}" srcOrd="0" destOrd="0" presId="urn:microsoft.com/office/officeart/2005/8/layout/chevron2"/>
    <dgm:cxn modelId="{1CEDA828-19ED-4834-8FB4-FAAC2F533E88}" srcId="{88D6BF09-C894-4A71-959B-3598E4D1A9AD}" destId="{89161EEE-8169-4B0B-BC51-0081BAE67D19}" srcOrd="0" destOrd="0" parTransId="{1616A371-74B2-4152-B4DC-80CA9A02153A}" sibTransId="{EABF87AA-BECC-433F-87F4-3BF8314D8F2A}"/>
    <dgm:cxn modelId="{B0A0B72B-A559-4048-8091-C13158AD38F1}" srcId="{D82C4A97-8EF0-4523-B7D4-C834B2EE4BC4}" destId="{1C01AF1C-96F1-4FFE-8660-DC5D62CCEFFF}" srcOrd="1" destOrd="0" parTransId="{C4749DE6-7EE4-4032-8C58-953D71179F5C}" sibTransId="{ECD9075E-5EC9-4807-AC8F-8B1FED531D89}"/>
    <dgm:cxn modelId="{5EAC582D-116F-40B8-8F1B-AE6DDC41C390}" srcId="{DD440C66-9798-4276-B8ED-74145F22A3C8}" destId="{D3A9CCFD-3879-4D2E-BDEB-4DB97E643316}" srcOrd="0" destOrd="0" parTransId="{B0BF5210-B846-4B34-A57D-5BAE8555FC44}" sibTransId="{DE0BA38B-3B8B-484D-B8F4-A582C456A324}"/>
    <dgm:cxn modelId="{ED8E4A61-4950-4EF2-97FA-E26222C9290A}" srcId="{1C01AF1C-96F1-4FFE-8660-DC5D62CCEFFF}" destId="{E1370E13-745D-4F64-B296-DA8BDF4058EE}" srcOrd="0" destOrd="0" parTransId="{8CFB3A82-F8F1-4B48-94DC-DBF92686F569}" sibTransId="{BE759379-928D-4A0E-B952-EA9BF16B14E9}"/>
    <dgm:cxn modelId="{8CC80B65-A5E8-468B-81D5-3CB886A1D6B3}" type="presOf" srcId="{1C01AF1C-96F1-4FFE-8660-DC5D62CCEFFF}" destId="{3C907FD2-EA83-4809-A6C8-D6271A7E31C4}" srcOrd="0" destOrd="0" presId="urn:microsoft.com/office/officeart/2005/8/layout/chevron2"/>
    <dgm:cxn modelId="{6F83B267-8E92-49AA-BC0D-85E171FA8300}" type="presOf" srcId="{E1370E13-745D-4F64-B296-DA8BDF4058EE}" destId="{2040B012-5010-49C3-B43C-8F0C0655FF85}" srcOrd="0" destOrd="0" presId="urn:microsoft.com/office/officeart/2005/8/layout/chevron2"/>
    <dgm:cxn modelId="{03685A55-6DD6-4132-AEC6-2828F3945FF9}" type="presOf" srcId="{D82C4A97-8EF0-4523-B7D4-C834B2EE4BC4}" destId="{C1D53B10-BA97-4873-A288-6DE9F9DDD878}" srcOrd="0" destOrd="0" presId="urn:microsoft.com/office/officeart/2005/8/layout/chevron2"/>
    <dgm:cxn modelId="{3374137C-950E-4B8C-9611-7E869F9DCCD1}" srcId="{CAAA4300-8389-433E-89D8-0F103368D1C5}" destId="{808E80B8-514D-4217-8C18-BFE4A6362D53}" srcOrd="0" destOrd="0" parTransId="{FDB5438A-9034-4632-9B73-7BA62B4B4E61}" sibTransId="{0FC24F52-245C-4548-8AEA-A553C9E525DF}"/>
    <dgm:cxn modelId="{DBC72C95-5376-43D3-9C6A-AAD14A2AB570}" type="presOf" srcId="{88D6BF09-C894-4A71-959B-3598E4D1A9AD}" destId="{70BE904F-5345-4E78-AF98-F822B72C5E8E}" srcOrd="0" destOrd="0" presId="urn:microsoft.com/office/officeart/2005/8/layout/chevron2"/>
    <dgm:cxn modelId="{CD394FA5-3024-4926-972F-6C08CEBA2E2B}" srcId="{D82C4A97-8EF0-4523-B7D4-C834B2EE4BC4}" destId="{88D6BF09-C894-4A71-959B-3598E4D1A9AD}" srcOrd="0" destOrd="0" parTransId="{A2C51028-2C1A-4CB1-A4BB-74D55B716D33}" sibTransId="{DD603926-CB31-43D2-9AD6-1106BE43E684}"/>
    <dgm:cxn modelId="{860EF5C2-37C0-4C1F-B925-340E879EBF22}" type="presOf" srcId="{D3A9CCFD-3879-4D2E-BDEB-4DB97E643316}" destId="{F454CA1E-2C73-431D-9DBF-A9D960328F33}" srcOrd="0" destOrd="0" presId="urn:microsoft.com/office/officeart/2005/8/layout/chevron2"/>
    <dgm:cxn modelId="{713193DE-32CE-48DF-8392-5E2CEBF15011}" type="presOf" srcId="{89161EEE-8169-4B0B-BC51-0081BAE67D19}" destId="{F2194786-50D4-4660-951C-FA64DF781379}" srcOrd="0" destOrd="0" presId="urn:microsoft.com/office/officeart/2005/8/layout/chevron2"/>
    <dgm:cxn modelId="{D80D94E7-F9F0-49EA-ABFA-115A22665ACE}" type="presOf" srcId="{CAAA4300-8389-433E-89D8-0F103368D1C5}" destId="{ECC854B4-EFD7-4FF3-A540-0E4A5C44C6FE}" srcOrd="0" destOrd="0" presId="urn:microsoft.com/office/officeart/2005/8/layout/chevron2"/>
    <dgm:cxn modelId="{F94757E8-9952-4764-A1B1-54BA2F766DC6}" srcId="{D82C4A97-8EF0-4523-B7D4-C834B2EE4BC4}" destId="{DD440C66-9798-4276-B8ED-74145F22A3C8}" srcOrd="3" destOrd="0" parTransId="{0E431C40-2D73-4D02-BC51-4DA576E13B2F}" sibTransId="{904FBC8A-1C57-4916-8B82-328416D74C17}"/>
    <dgm:cxn modelId="{520B42ED-E0AC-466A-99EF-D2E36FF56350}" type="presOf" srcId="{808E80B8-514D-4217-8C18-BFE4A6362D53}" destId="{6CE078F1-B725-4624-984D-1AB5590E5707}" srcOrd="0" destOrd="0" presId="urn:microsoft.com/office/officeart/2005/8/layout/chevron2"/>
    <dgm:cxn modelId="{88A19EE9-B468-497D-A09E-686206E5D36C}" type="presParOf" srcId="{C1D53B10-BA97-4873-A288-6DE9F9DDD878}" destId="{48B3A0B3-9604-40D2-B1C5-124919B69C36}" srcOrd="0" destOrd="0" presId="urn:microsoft.com/office/officeart/2005/8/layout/chevron2"/>
    <dgm:cxn modelId="{5C64A67B-8BD5-4E44-AA55-53F52B9446E6}" type="presParOf" srcId="{48B3A0B3-9604-40D2-B1C5-124919B69C36}" destId="{70BE904F-5345-4E78-AF98-F822B72C5E8E}" srcOrd="0" destOrd="0" presId="urn:microsoft.com/office/officeart/2005/8/layout/chevron2"/>
    <dgm:cxn modelId="{5173DCC4-F188-4A0C-877B-3900913E37BA}" type="presParOf" srcId="{48B3A0B3-9604-40D2-B1C5-124919B69C36}" destId="{F2194786-50D4-4660-951C-FA64DF781379}" srcOrd="1" destOrd="0" presId="urn:microsoft.com/office/officeart/2005/8/layout/chevron2"/>
    <dgm:cxn modelId="{249F34ED-68D8-44C8-85E3-96E91500DC08}" type="presParOf" srcId="{C1D53B10-BA97-4873-A288-6DE9F9DDD878}" destId="{193490A2-4B30-46A4-9C7A-13237F8E4005}" srcOrd="1" destOrd="0" presId="urn:microsoft.com/office/officeart/2005/8/layout/chevron2"/>
    <dgm:cxn modelId="{E8E41D44-139A-42C9-848A-251C255DAB68}" type="presParOf" srcId="{C1D53B10-BA97-4873-A288-6DE9F9DDD878}" destId="{8A1047B0-31F7-42AC-AA94-14E4D9775787}" srcOrd="2" destOrd="0" presId="urn:microsoft.com/office/officeart/2005/8/layout/chevron2"/>
    <dgm:cxn modelId="{D6F4F9D2-D853-4F5E-BA37-3D147D8EBE90}" type="presParOf" srcId="{8A1047B0-31F7-42AC-AA94-14E4D9775787}" destId="{3C907FD2-EA83-4809-A6C8-D6271A7E31C4}" srcOrd="0" destOrd="0" presId="urn:microsoft.com/office/officeart/2005/8/layout/chevron2"/>
    <dgm:cxn modelId="{84983889-4FE0-49AD-BFD6-2880B40DE203}" type="presParOf" srcId="{8A1047B0-31F7-42AC-AA94-14E4D9775787}" destId="{2040B012-5010-49C3-B43C-8F0C0655FF85}" srcOrd="1" destOrd="0" presId="urn:microsoft.com/office/officeart/2005/8/layout/chevron2"/>
    <dgm:cxn modelId="{C2068975-2F6C-4FB0-A982-B12D5F30DC1E}" type="presParOf" srcId="{C1D53B10-BA97-4873-A288-6DE9F9DDD878}" destId="{0D6B908F-B7A0-4FD2-AC1C-FDA007424E49}" srcOrd="3" destOrd="0" presId="urn:microsoft.com/office/officeart/2005/8/layout/chevron2"/>
    <dgm:cxn modelId="{EE6855A6-7719-4FF1-8928-B89B7244A3D8}" type="presParOf" srcId="{C1D53B10-BA97-4873-A288-6DE9F9DDD878}" destId="{3BB0BE09-963A-4A1A-9B88-6962678D157E}" srcOrd="4" destOrd="0" presId="urn:microsoft.com/office/officeart/2005/8/layout/chevron2"/>
    <dgm:cxn modelId="{22F8BD25-356D-4837-9C3D-0B83BFC9E6B7}" type="presParOf" srcId="{3BB0BE09-963A-4A1A-9B88-6962678D157E}" destId="{ECC854B4-EFD7-4FF3-A540-0E4A5C44C6FE}" srcOrd="0" destOrd="0" presId="urn:microsoft.com/office/officeart/2005/8/layout/chevron2"/>
    <dgm:cxn modelId="{8E681BA0-51C5-4CD6-86F6-7CC6DA25EE30}" type="presParOf" srcId="{3BB0BE09-963A-4A1A-9B88-6962678D157E}" destId="{6CE078F1-B725-4624-984D-1AB5590E5707}" srcOrd="1" destOrd="0" presId="urn:microsoft.com/office/officeart/2005/8/layout/chevron2"/>
    <dgm:cxn modelId="{813C17C1-D2A4-4D83-8B1A-693F694E7DCB}" type="presParOf" srcId="{C1D53B10-BA97-4873-A288-6DE9F9DDD878}" destId="{D6CA899C-E86C-4206-9A95-5EE6059DD7DC}" srcOrd="5" destOrd="0" presId="urn:microsoft.com/office/officeart/2005/8/layout/chevron2"/>
    <dgm:cxn modelId="{EC2B2ABD-F20E-475B-97BB-E4AE5D81C4CA}" type="presParOf" srcId="{C1D53B10-BA97-4873-A288-6DE9F9DDD878}" destId="{657C2434-4A8C-44AA-BC93-8D02B6B4A843}" srcOrd="6" destOrd="0" presId="urn:microsoft.com/office/officeart/2005/8/layout/chevron2"/>
    <dgm:cxn modelId="{92BCEE67-343C-4E60-9A2E-7D8CADC771F4}" type="presParOf" srcId="{657C2434-4A8C-44AA-BC93-8D02B6B4A843}" destId="{C2F52F07-E56F-45FB-95FA-24F180C45BE4}" srcOrd="0" destOrd="0" presId="urn:microsoft.com/office/officeart/2005/8/layout/chevron2"/>
    <dgm:cxn modelId="{4A8BAB5D-B907-41E2-B364-D192652D9A0F}" type="presParOf" srcId="{657C2434-4A8C-44AA-BC93-8D02B6B4A843}" destId="{F454CA1E-2C73-431D-9DBF-A9D960328F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2C4A97-8EF0-4523-B7D4-C834B2EE4BC4}" type="doc">
      <dgm:prSet loTypeId="urn:microsoft.com/office/officeart/2005/8/layout/chevron2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88D6BF09-C894-4A71-959B-3598E4D1A9AD}">
      <dgm:prSet phldrT="[Текст]"/>
      <dgm:spPr/>
      <dgm:t>
        <a:bodyPr/>
        <a:lstStyle/>
        <a:p>
          <a:r>
            <a:rPr lang="ru-RU" b="1" dirty="0"/>
            <a:t>1</a:t>
          </a:r>
        </a:p>
      </dgm:t>
    </dgm:pt>
    <dgm:pt modelId="{A2C51028-2C1A-4CB1-A4BB-74D55B716D33}" type="parTrans" cxnId="{CD394FA5-3024-4926-972F-6C08CEBA2E2B}">
      <dgm:prSet/>
      <dgm:spPr/>
      <dgm:t>
        <a:bodyPr/>
        <a:lstStyle/>
        <a:p>
          <a:endParaRPr lang="ru-RU"/>
        </a:p>
      </dgm:t>
    </dgm:pt>
    <dgm:pt modelId="{DD603926-CB31-43D2-9AD6-1106BE43E684}" type="sibTrans" cxnId="{CD394FA5-3024-4926-972F-6C08CEBA2E2B}">
      <dgm:prSet/>
      <dgm:spPr/>
      <dgm:t>
        <a:bodyPr/>
        <a:lstStyle/>
        <a:p>
          <a:endParaRPr lang="ru-RU"/>
        </a:p>
      </dgm:t>
    </dgm:pt>
    <dgm:pt modelId="{89161EEE-8169-4B0B-BC51-0081BAE67D19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К. Коффка пытается объединить первые две теории и преодолеть крайности подходов.</a:t>
          </a:r>
        </a:p>
      </dgm:t>
    </dgm:pt>
    <dgm:pt modelId="{1616A371-74B2-4152-B4DC-80CA9A02153A}" type="parTrans" cxnId="{1CEDA828-19ED-4834-8FB4-FAAC2F533E88}">
      <dgm:prSet/>
      <dgm:spPr/>
      <dgm:t>
        <a:bodyPr/>
        <a:lstStyle/>
        <a:p>
          <a:endParaRPr lang="ru-RU"/>
        </a:p>
      </dgm:t>
    </dgm:pt>
    <dgm:pt modelId="{EABF87AA-BECC-433F-87F4-3BF8314D8F2A}" type="sibTrans" cxnId="{1CEDA828-19ED-4834-8FB4-FAAC2F533E88}">
      <dgm:prSet/>
      <dgm:spPr/>
      <dgm:t>
        <a:bodyPr/>
        <a:lstStyle/>
        <a:p>
          <a:endParaRPr lang="ru-RU"/>
        </a:p>
      </dgm:t>
    </dgm:pt>
    <dgm:pt modelId="{1C01AF1C-96F1-4FFE-8660-DC5D62CCEFFF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C4749DE6-7EE4-4032-8C58-953D71179F5C}" type="parTrans" cxnId="{B0A0B72B-A559-4048-8091-C13158AD38F1}">
      <dgm:prSet/>
      <dgm:spPr/>
      <dgm:t>
        <a:bodyPr/>
        <a:lstStyle/>
        <a:p>
          <a:endParaRPr lang="ru-RU"/>
        </a:p>
      </dgm:t>
    </dgm:pt>
    <dgm:pt modelId="{ECD9075E-5EC9-4807-AC8F-8B1FED531D89}" type="sibTrans" cxnId="{B0A0B72B-A559-4048-8091-C13158AD38F1}">
      <dgm:prSet/>
      <dgm:spPr/>
      <dgm:t>
        <a:bodyPr/>
        <a:lstStyle/>
        <a:p>
          <a:endParaRPr lang="ru-RU"/>
        </a:p>
      </dgm:t>
    </dgm:pt>
    <dgm:pt modelId="{E1370E13-745D-4F64-B296-DA8BDF4058EE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Развитие рассматривается им как процесс, от обучения независимый, а само обучение, в ходе которого ребенок приобретает новые формы поведения, мыслится тождественным с развитием.</a:t>
          </a:r>
        </a:p>
      </dgm:t>
    </dgm:pt>
    <dgm:pt modelId="{8CFB3A82-F8F1-4B48-94DC-DBF92686F569}" type="parTrans" cxnId="{ED8E4A61-4950-4EF2-97FA-E26222C9290A}">
      <dgm:prSet/>
      <dgm:spPr/>
      <dgm:t>
        <a:bodyPr/>
        <a:lstStyle/>
        <a:p>
          <a:endParaRPr lang="ru-RU"/>
        </a:p>
      </dgm:t>
    </dgm:pt>
    <dgm:pt modelId="{BE759379-928D-4A0E-B952-EA9BF16B14E9}" type="sibTrans" cxnId="{ED8E4A61-4950-4EF2-97FA-E26222C9290A}">
      <dgm:prSet/>
      <dgm:spPr/>
      <dgm:t>
        <a:bodyPr/>
        <a:lstStyle/>
        <a:p>
          <a:endParaRPr lang="ru-RU"/>
        </a:p>
      </dgm:t>
    </dgm:pt>
    <dgm:pt modelId="{CAAA4300-8389-433E-89D8-0F103368D1C5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BBEADE9B-0185-4244-A637-673C77F812BA}" type="parTrans" cxnId="{747E5B07-6D25-44E9-ADAA-1575FD3E3D3F}">
      <dgm:prSet/>
      <dgm:spPr/>
      <dgm:t>
        <a:bodyPr/>
        <a:lstStyle/>
        <a:p>
          <a:endParaRPr lang="ru-RU"/>
        </a:p>
      </dgm:t>
    </dgm:pt>
    <dgm:pt modelId="{29370670-C9EC-4E43-A4C8-6130391F2166}" type="sibTrans" cxnId="{747E5B07-6D25-44E9-ADAA-1575FD3E3D3F}">
      <dgm:prSet/>
      <dgm:spPr/>
      <dgm:t>
        <a:bodyPr/>
        <a:lstStyle/>
        <a:p>
          <a:endParaRPr lang="ru-RU"/>
        </a:p>
      </dgm:t>
    </dgm:pt>
    <dgm:pt modelId="{808E80B8-514D-4217-8C18-BFE4A6362D53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С одной стороны развитие подготавливает и делает возможным процесс обучения, с другой – обучение стимулирует процесс развития.</a:t>
          </a:r>
        </a:p>
      </dgm:t>
    </dgm:pt>
    <dgm:pt modelId="{FDB5438A-9034-4632-9B73-7BA62B4B4E61}" type="parTrans" cxnId="{3374137C-950E-4B8C-9611-7E869F9DCCD1}">
      <dgm:prSet/>
      <dgm:spPr/>
      <dgm:t>
        <a:bodyPr/>
        <a:lstStyle/>
        <a:p>
          <a:endParaRPr lang="ru-RU"/>
        </a:p>
      </dgm:t>
    </dgm:pt>
    <dgm:pt modelId="{0FC24F52-245C-4548-8AEA-A553C9E525DF}" type="sibTrans" cxnId="{3374137C-950E-4B8C-9611-7E869F9DCCD1}">
      <dgm:prSet/>
      <dgm:spPr/>
      <dgm:t>
        <a:bodyPr/>
        <a:lstStyle/>
        <a:p>
          <a:endParaRPr lang="ru-RU"/>
        </a:p>
      </dgm:t>
    </dgm:pt>
    <dgm:pt modelId="{DD440C66-9798-4276-B8ED-74145F22A3C8}">
      <dgm:prSet/>
      <dgm:spPr/>
      <dgm:t>
        <a:bodyPr/>
        <a:lstStyle/>
        <a:p>
          <a:r>
            <a:rPr lang="ru-RU" dirty="0"/>
            <a:t>4</a:t>
          </a:r>
        </a:p>
      </dgm:t>
    </dgm:pt>
    <dgm:pt modelId="{0E431C40-2D73-4D02-BC51-4DA576E13B2F}" type="parTrans" cxnId="{F94757E8-9952-4764-A1B1-54BA2F766DC6}">
      <dgm:prSet/>
      <dgm:spPr/>
      <dgm:t>
        <a:bodyPr/>
        <a:lstStyle/>
        <a:p>
          <a:endParaRPr lang="ru-RU"/>
        </a:p>
      </dgm:t>
    </dgm:pt>
    <dgm:pt modelId="{904FBC8A-1C57-4916-8B82-328416D74C17}" type="sibTrans" cxnId="{F94757E8-9952-4764-A1B1-54BA2F766DC6}">
      <dgm:prSet/>
      <dgm:spPr/>
      <dgm:t>
        <a:bodyPr/>
        <a:lstStyle/>
        <a:p>
          <a:endParaRPr lang="ru-RU"/>
        </a:p>
      </dgm:t>
    </dgm:pt>
    <dgm:pt modelId="{D3A9CCFD-3879-4D2E-BDEB-4DB97E6433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rgbClr val="002060"/>
              </a:solidFill>
              <a:latin typeface="Gabriola" panose="04040605051002020D02" pitchFamily="82" charset="0"/>
            </a:rPr>
            <a:t>Данная теория разводит процесс обучения и развития и вместе с тем устанавливает их связь.</a:t>
          </a:r>
        </a:p>
      </dgm:t>
    </dgm:pt>
    <dgm:pt modelId="{B0BF5210-B846-4B34-A57D-5BAE8555FC44}" type="parTrans" cxnId="{5EAC582D-116F-40B8-8F1B-AE6DDC41C390}">
      <dgm:prSet/>
      <dgm:spPr/>
      <dgm:t>
        <a:bodyPr/>
        <a:lstStyle/>
        <a:p>
          <a:endParaRPr lang="ru-RU"/>
        </a:p>
      </dgm:t>
    </dgm:pt>
    <dgm:pt modelId="{DE0BA38B-3B8B-484D-B8F4-A582C456A324}" type="sibTrans" cxnId="{5EAC582D-116F-40B8-8F1B-AE6DDC41C390}">
      <dgm:prSet/>
      <dgm:spPr/>
      <dgm:t>
        <a:bodyPr/>
        <a:lstStyle/>
        <a:p>
          <a:endParaRPr lang="ru-RU"/>
        </a:p>
      </dgm:t>
    </dgm:pt>
    <dgm:pt modelId="{C1D53B10-BA97-4873-A288-6DE9F9DDD878}" type="pres">
      <dgm:prSet presAssocID="{D82C4A97-8EF0-4523-B7D4-C834B2EE4BC4}" presName="linearFlow" presStyleCnt="0">
        <dgm:presLayoutVars>
          <dgm:dir/>
          <dgm:animLvl val="lvl"/>
          <dgm:resizeHandles val="exact"/>
        </dgm:presLayoutVars>
      </dgm:prSet>
      <dgm:spPr/>
    </dgm:pt>
    <dgm:pt modelId="{48B3A0B3-9604-40D2-B1C5-124919B69C36}" type="pres">
      <dgm:prSet presAssocID="{88D6BF09-C894-4A71-959B-3598E4D1A9AD}" presName="composite" presStyleCnt="0"/>
      <dgm:spPr/>
    </dgm:pt>
    <dgm:pt modelId="{70BE904F-5345-4E78-AF98-F822B72C5E8E}" type="pres">
      <dgm:prSet presAssocID="{88D6BF09-C894-4A71-959B-3598E4D1A9AD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F2194786-50D4-4660-951C-FA64DF781379}" type="pres">
      <dgm:prSet presAssocID="{88D6BF09-C894-4A71-959B-3598E4D1A9AD}" presName="descendantText" presStyleLbl="alignAcc1" presStyleIdx="0" presStyleCnt="4">
        <dgm:presLayoutVars>
          <dgm:bulletEnabled val="1"/>
        </dgm:presLayoutVars>
      </dgm:prSet>
      <dgm:spPr/>
    </dgm:pt>
    <dgm:pt modelId="{193490A2-4B30-46A4-9C7A-13237F8E4005}" type="pres">
      <dgm:prSet presAssocID="{DD603926-CB31-43D2-9AD6-1106BE43E684}" presName="sp" presStyleCnt="0"/>
      <dgm:spPr/>
    </dgm:pt>
    <dgm:pt modelId="{8A1047B0-31F7-42AC-AA94-14E4D9775787}" type="pres">
      <dgm:prSet presAssocID="{1C01AF1C-96F1-4FFE-8660-DC5D62CCEFFF}" presName="composite" presStyleCnt="0"/>
      <dgm:spPr/>
    </dgm:pt>
    <dgm:pt modelId="{3C907FD2-EA83-4809-A6C8-D6271A7E31C4}" type="pres">
      <dgm:prSet presAssocID="{1C01AF1C-96F1-4FFE-8660-DC5D62CCEFFF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2040B012-5010-49C3-B43C-8F0C0655FF85}" type="pres">
      <dgm:prSet presAssocID="{1C01AF1C-96F1-4FFE-8660-DC5D62CCEFFF}" presName="descendantText" presStyleLbl="alignAcc1" presStyleIdx="1" presStyleCnt="4" custScaleX="99294" custScaleY="110378">
        <dgm:presLayoutVars>
          <dgm:bulletEnabled val="1"/>
        </dgm:presLayoutVars>
      </dgm:prSet>
      <dgm:spPr/>
    </dgm:pt>
    <dgm:pt modelId="{0D6B908F-B7A0-4FD2-AC1C-FDA007424E49}" type="pres">
      <dgm:prSet presAssocID="{ECD9075E-5EC9-4807-AC8F-8B1FED531D89}" presName="sp" presStyleCnt="0"/>
      <dgm:spPr/>
    </dgm:pt>
    <dgm:pt modelId="{3BB0BE09-963A-4A1A-9B88-6962678D157E}" type="pres">
      <dgm:prSet presAssocID="{CAAA4300-8389-433E-89D8-0F103368D1C5}" presName="composite" presStyleCnt="0"/>
      <dgm:spPr/>
    </dgm:pt>
    <dgm:pt modelId="{ECC854B4-EFD7-4FF3-A540-0E4A5C44C6FE}" type="pres">
      <dgm:prSet presAssocID="{CAAA4300-8389-433E-89D8-0F103368D1C5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CE078F1-B725-4624-984D-1AB5590E5707}" type="pres">
      <dgm:prSet presAssocID="{CAAA4300-8389-433E-89D8-0F103368D1C5}" presName="descendantText" presStyleLbl="alignAcc1" presStyleIdx="2" presStyleCnt="4">
        <dgm:presLayoutVars>
          <dgm:bulletEnabled val="1"/>
        </dgm:presLayoutVars>
      </dgm:prSet>
      <dgm:spPr/>
    </dgm:pt>
    <dgm:pt modelId="{D6CA899C-E86C-4206-9A95-5EE6059DD7DC}" type="pres">
      <dgm:prSet presAssocID="{29370670-C9EC-4E43-A4C8-6130391F2166}" presName="sp" presStyleCnt="0"/>
      <dgm:spPr/>
    </dgm:pt>
    <dgm:pt modelId="{657C2434-4A8C-44AA-BC93-8D02B6B4A843}" type="pres">
      <dgm:prSet presAssocID="{DD440C66-9798-4276-B8ED-74145F22A3C8}" presName="composite" presStyleCnt="0"/>
      <dgm:spPr/>
    </dgm:pt>
    <dgm:pt modelId="{C2F52F07-E56F-45FB-95FA-24F180C45BE4}" type="pres">
      <dgm:prSet presAssocID="{DD440C66-9798-4276-B8ED-74145F22A3C8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F454CA1E-2C73-431D-9DBF-A9D960328F33}" type="pres">
      <dgm:prSet presAssocID="{DD440C66-9798-4276-B8ED-74145F22A3C8}" presName="descendantText" presStyleLbl="alignAcc1" presStyleIdx="3" presStyleCnt="4" custScaleY="99712">
        <dgm:presLayoutVars>
          <dgm:bulletEnabled val="1"/>
        </dgm:presLayoutVars>
      </dgm:prSet>
      <dgm:spPr/>
    </dgm:pt>
  </dgm:ptLst>
  <dgm:cxnLst>
    <dgm:cxn modelId="{747E5B07-6D25-44E9-ADAA-1575FD3E3D3F}" srcId="{D82C4A97-8EF0-4523-B7D4-C834B2EE4BC4}" destId="{CAAA4300-8389-433E-89D8-0F103368D1C5}" srcOrd="2" destOrd="0" parTransId="{BBEADE9B-0185-4244-A637-673C77F812BA}" sibTransId="{29370670-C9EC-4E43-A4C8-6130391F2166}"/>
    <dgm:cxn modelId="{39619228-BB45-4305-B644-9B1BF960014A}" type="presOf" srcId="{DD440C66-9798-4276-B8ED-74145F22A3C8}" destId="{C2F52F07-E56F-45FB-95FA-24F180C45BE4}" srcOrd="0" destOrd="0" presId="urn:microsoft.com/office/officeart/2005/8/layout/chevron2"/>
    <dgm:cxn modelId="{1CEDA828-19ED-4834-8FB4-FAAC2F533E88}" srcId="{88D6BF09-C894-4A71-959B-3598E4D1A9AD}" destId="{89161EEE-8169-4B0B-BC51-0081BAE67D19}" srcOrd="0" destOrd="0" parTransId="{1616A371-74B2-4152-B4DC-80CA9A02153A}" sibTransId="{EABF87AA-BECC-433F-87F4-3BF8314D8F2A}"/>
    <dgm:cxn modelId="{B0A0B72B-A559-4048-8091-C13158AD38F1}" srcId="{D82C4A97-8EF0-4523-B7D4-C834B2EE4BC4}" destId="{1C01AF1C-96F1-4FFE-8660-DC5D62CCEFFF}" srcOrd="1" destOrd="0" parTransId="{C4749DE6-7EE4-4032-8C58-953D71179F5C}" sibTransId="{ECD9075E-5EC9-4807-AC8F-8B1FED531D89}"/>
    <dgm:cxn modelId="{5EAC582D-116F-40B8-8F1B-AE6DDC41C390}" srcId="{DD440C66-9798-4276-B8ED-74145F22A3C8}" destId="{D3A9CCFD-3879-4D2E-BDEB-4DB97E643316}" srcOrd="0" destOrd="0" parTransId="{B0BF5210-B846-4B34-A57D-5BAE8555FC44}" sibTransId="{DE0BA38B-3B8B-484D-B8F4-A582C456A324}"/>
    <dgm:cxn modelId="{ED8E4A61-4950-4EF2-97FA-E26222C9290A}" srcId="{1C01AF1C-96F1-4FFE-8660-DC5D62CCEFFF}" destId="{E1370E13-745D-4F64-B296-DA8BDF4058EE}" srcOrd="0" destOrd="0" parTransId="{8CFB3A82-F8F1-4B48-94DC-DBF92686F569}" sibTransId="{BE759379-928D-4A0E-B952-EA9BF16B14E9}"/>
    <dgm:cxn modelId="{8CC80B65-A5E8-468B-81D5-3CB886A1D6B3}" type="presOf" srcId="{1C01AF1C-96F1-4FFE-8660-DC5D62CCEFFF}" destId="{3C907FD2-EA83-4809-A6C8-D6271A7E31C4}" srcOrd="0" destOrd="0" presId="urn:microsoft.com/office/officeart/2005/8/layout/chevron2"/>
    <dgm:cxn modelId="{6F83B267-8E92-49AA-BC0D-85E171FA8300}" type="presOf" srcId="{E1370E13-745D-4F64-B296-DA8BDF4058EE}" destId="{2040B012-5010-49C3-B43C-8F0C0655FF85}" srcOrd="0" destOrd="0" presId="urn:microsoft.com/office/officeart/2005/8/layout/chevron2"/>
    <dgm:cxn modelId="{03685A55-6DD6-4132-AEC6-2828F3945FF9}" type="presOf" srcId="{D82C4A97-8EF0-4523-B7D4-C834B2EE4BC4}" destId="{C1D53B10-BA97-4873-A288-6DE9F9DDD878}" srcOrd="0" destOrd="0" presId="urn:microsoft.com/office/officeart/2005/8/layout/chevron2"/>
    <dgm:cxn modelId="{3374137C-950E-4B8C-9611-7E869F9DCCD1}" srcId="{CAAA4300-8389-433E-89D8-0F103368D1C5}" destId="{808E80B8-514D-4217-8C18-BFE4A6362D53}" srcOrd="0" destOrd="0" parTransId="{FDB5438A-9034-4632-9B73-7BA62B4B4E61}" sibTransId="{0FC24F52-245C-4548-8AEA-A553C9E525DF}"/>
    <dgm:cxn modelId="{DBC72C95-5376-43D3-9C6A-AAD14A2AB570}" type="presOf" srcId="{88D6BF09-C894-4A71-959B-3598E4D1A9AD}" destId="{70BE904F-5345-4E78-AF98-F822B72C5E8E}" srcOrd="0" destOrd="0" presId="urn:microsoft.com/office/officeart/2005/8/layout/chevron2"/>
    <dgm:cxn modelId="{CD394FA5-3024-4926-972F-6C08CEBA2E2B}" srcId="{D82C4A97-8EF0-4523-B7D4-C834B2EE4BC4}" destId="{88D6BF09-C894-4A71-959B-3598E4D1A9AD}" srcOrd="0" destOrd="0" parTransId="{A2C51028-2C1A-4CB1-A4BB-74D55B716D33}" sibTransId="{DD603926-CB31-43D2-9AD6-1106BE43E684}"/>
    <dgm:cxn modelId="{860EF5C2-37C0-4C1F-B925-340E879EBF22}" type="presOf" srcId="{D3A9CCFD-3879-4D2E-BDEB-4DB97E643316}" destId="{F454CA1E-2C73-431D-9DBF-A9D960328F33}" srcOrd="0" destOrd="0" presId="urn:microsoft.com/office/officeart/2005/8/layout/chevron2"/>
    <dgm:cxn modelId="{713193DE-32CE-48DF-8392-5E2CEBF15011}" type="presOf" srcId="{89161EEE-8169-4B0B-BC51-0081BAE67D19}" destId="{F2194786-50D4-4660-951C-FA64DF781379}" srcOrd="0" destOrd="0" presId="urn:microsoft.com/office/officeart/2005/8/layout/chevron2"/>
    <dgm:cxn modelId="{D80D94E7-F9F0-49EA-ABFA-115A22665ACE}" type="presOf" srcId="{CAAA4300-8389-433E-89D8-0F103368D1C5}" destId="{ECC854B4-EFD7-4FF3-A540-0E4A5C44C6FE}" srcOrd="0" destOrd="0" presId="urn:microsoft.com/office/officeart/2005/8/layout/chevron2"/>
    <dgm:cxn modelId="{F94757E8-9952-4764-A1B1-54BA2F766DC6}" srcId="{D82C4A97-8EF0-4523-B7D4-C834B2EE4BC4}" destId="{DD440C66-9798-4276-B8ED-74145F22A3C8}" srcOrd="3" destOrd="0" parTransId="{0E431C40-2D73-4D02-BC51-4DA576E13B2F}" sibTransId="{904FBC8A-1C57-4916-8B82-328416D74C17}"/>
    <dgm:cxn modelId="{520B42ED-E0AC-466A-99EF-D2E36FF56350}" type="presOf" srcId="{808E80B8-514D-4217-8C18-BFE4A6362D53}" destId="{6CE078F1-B725-4624-984D-1AB5590E5707}" srcOrd="0" destOrd="0" presId="urn:microsoft.com/office/officeart/2005/8/layout/chevron2"/>
    <dgm:cxn modelId="{88A19EE9-B468-497D-A09E-686206E5D36C}" type="presParOf" srcId="{C1D53B10-BA97-4873-A288-6DE9F9DDD878}" destId="{48B3A0B3-9604-40D2-B1C5-124919B69C36}" srcOrd="0" destOrd="0" presId="urn:microsoft.com/office/officeart/2005/8/layout/chevron2"/>
    <dgm:cxn modelId="{5C64A67B-8BD5-4E44-AA55-53F52B9446E6}" type="presParOf" srcId="{48B3A0B3-9604-40D2-B1C5-124919B69C36}" destId="{70BE904F-5345-4E78-AF98-F822B72C5E8E}" srcOrd="0" destOrd="0" presId="urn:microsoft.com/office/officeart/2005/8/layout/chevron2"/>
    <dgm:cxn modelId="{5173DCC4-F188-4A0C-877B-3900913E37BA}" type="presParOf" srcId="{48B3A0B3-9604-40D2-B1C5-124919B69C36}" destId="{F2194786-50D4-4660-951C-FA64DF781379}" srcOrd="1" destOrd="0" presId="urn:microsoft.com/office/officeart/2005/8/layout/chevron2"/>
    <dgm:cxn modelId="{249F34ED-68D8-44C8-85E3-96E91500DC08}" type="presParOf" srcId="{C1D53B10-BA97-4873-A288-6DE9F9DDD878}" destId="{193490A2-4B30-46A4-9C7A-13237F8E4005}" srcOrd="1" destOrd="0" presId="urn:microsoft.com/office/officeart/2005/8/layout/chevron2"/>
    <dgm:cxn modelId="{E8E41D44-139A-42C9-848A-251C255DAB68}" type="presParOf" srcId="{C1D53B10-BA97-4873-A288-6DE9F9DDD878}" destId="{8A1047B0-31F7-42AC-AA94-14E4D9775787}" srcOrd="2" destOrd="0" presId="urn:microsoft.com/office/officeart/2005/8/layout/chevron2"/>
    <dgm:cxn modelId="{D6F4F9D2-D853-4F5E-BA37-3D147D8EBE90}" type="presParOf" srcId="{8A1047B0-31F7-42AC-AA94-14E4D9775787}" destId="{3C907FD2-EA83-4809-A6C8-D6271A7E31C4}" srcOrd="0" destOrd="0" presId="urn:microsoft.com/office/officeart/2005/8/layout/chevron2"/>
    <dgm:cxn modelId="{84983889-4FE0-49AD-BFD6-2880B40DE203}" type="presParOf" srcId="{8A1047B0-31F7-42AC-AA94-14E4D9775787}" destId="{2040B012-5010-49C3-B43C-8F0C0655FF85}" srcOrd="1" destOrd="0" presId="urn:microsoft.com/office/officeart/2005/8/layout/chevron2"/>
    <dgm:cxn modelId="{C2068975-2F6C-4FB0-A982-B12D5F30DC1E}" type="presParOf" srcId="{C1D53B10-BA97-4873-A288-6DE9F9DDD878}" destId="{0D6B908F-B7A0-4FD2-AC1C-FDA007424E49}" srcOrd="3" destOrd="0" presId="urn:microsoft.com/office/officeart/2005/8/layout/chevron2"/>
    <dgm:cxn modelId="{EE6855A6-7719-4FF1-8928-B89B7244A3D8}" type="presParOf" srcId="{C1D53B10-BA97-4873-A288-6DE9F9DDD878}" destId="{3BB0BE09-963A-4A1A-9B88-6962678D157E}" srcOrd="4" destOrd="0" presId="urn:microsoft.com/office/officeart/2005/8/layout/chevron2"/>
    <dgm:cxn modelId="{22F8BD25-356D-4837-9C3D-0B83BFC9E6B7}" type="presParOf" srcId="{3BB0BE09-963A-4A1A-9B88-6962678D157E}" destId="{ECC854B4-EFD7-4FF3-A540-0E4A5C44C6FE}" srcOrd="0" destOrd="0" presId="urn:microsoft.com/office/officeart/2005/8/layout/chevron2"/>
    <dgm:cxn modelId="{8E681BA0-51C5-4CD6-86F6-7CC6DA25EE30}" type="presParOf" srcId="{3BB0BE09-963A-4A1A-9B88-6962678D157E}" destId="{6CE078F1-B725-4624-984D-1AB5590E5707}" srcOrd="1" destOrd="0" presId="urn:microsoft.com/office/officeart/2005/8/layout/chevron2"/>
    <dgm:cxn modelId="{813C17C1-D2A4-4D83-8B1A-693F694E7DCB}" type="presParOf" srcId="{C1D53B10-BA97-4873-A288-6DE9F9DDD878}" destId="{D6CA899C-E86C-4206-9A95-5EE6059DD7DC}" srcOrd="5" destOrd="0" presId="urn:microsoft.com/office/officeart/2005/8/layout/chevron2"/>
    <dgm:cxn modelId="{EC2B2ABD-F20E-475B-97BB-E4AE5D81C4CA}" type="presParOf" srcId="{C1D53B10-BA97-4873-A288-6DE9F9DDD878}" destId="{657C2434-4A8C-44AA-BC93-8D02B6B4A843}" srcOrd="6" destOrd="0" presId="urn:microsoft.com/office/officeart/2005/8/layout/chevron2"/>
    <dgm:cxn modelId="{92BCEE67-343C-4E60-9A2E-7D8CADC771F4}" type="presParOf" srcId="{657C2434-4A8C-44AA-BC93-8D02B6B4A843}" destId="{C2F52F07-E56F-45FB-95FA-24F180C45BE4}" srcOrd="0" destOrd="0" presId="urn:microsoft.com/office/officeart/2005/8/layout/chevron2"/>
    <dgm:cxn modelId="{4A8BAB5D-B907-41E2-B364-D192652D9A0F}" type="presParOf" srcId="{657C2434-4A8C-44AA-BC93-8D02B6B4A843}" destId="{F454CA1E-2C73-431D-9DBF-A9D960328F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61A5E-2011-4DBE-83B6-50D9E6F12121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B59329-F293-4D0A-912F-57DE72B69222}">
      <dsp:nvSpPr>
        <dsp:cNvPr id="0" name=""/>
        <dsp:cNvSpPr/>
      </dsp:nvSpPr>
      <dsp:spPr>
        <a:xfrm>
          <a:off x="752110" y="541866"/>
          <a:ext cx="7895798" cy="1083733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>
              <a:solidFill>
                <a:srgbClr val="002060"/>
              </a:solidFill>
              <a:latin typeface="Gabriola" panose="04040605051002020D02" pitchFamily="82" charset="0"/>
            </a:rPr>
            <a:t>Биогенетический подход</a:t>
          </a:r>
        </a:p>
      </dsp:txBody>
      <dsp:txXfrm>
        <a:off x="752110" y="541866"/>
        <a:ext cx="7895798" cy="1083733"/>
      </dsp:txXfrm>
    </dsp:sp>
    <dsp:sp modelId="{F7EE2698-B76E-4686-9D3F-50463119508D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F35D08-EC65-4804-91C8-2B536F80427F}">
      <dsp:nvSpPr>
        <dsp:cNvPr id="0" name=""/>
        <dsp:cNvSpPr/>
      </dsp:nvSpPr>
      <dsp:spPr>
        <a:xfrm>
          <a:off x="1146048" y="2167466"/>
          <a:ext cx="7501861" cy="1083733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>
              <a:solidFill>
                <a:srgbClr val="002060"/>
              </a:solidFill>
              <a:latin typeface="Gabriola" panose="04040605051002020D02" pitchFamily="82" charset="0"/>
            </a:rPr>
            <a:t>Социогенетический подход</a:t>
          </a:r>
        </a:p>
      </dsp:txBody>
      <dsp:txXfrm>
        <a:off x="1146048" y="2167466"/>
        <a:ext cx="7501861" cy="1083733"/>
      </dsp:txXfrm>
    </dsp:sp>
    <dsp:sp modelId="{1D03A781-823E-4CC2-98A7-5EAE544A5098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B1980-0230-4B08-972F-A76483FBFF83}">
      <dsp:nvSpPr>
        <dsp:cNvPr id="0" name=""/>
        <dsp:cNvSpPr/>
      </dsp:nvSpPr>
      <dsp:spPr>
        <a:xfrm>
          <a:off x="752110" y="3793066"/>
          <a:ext cx="7895798" cy="1083733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>
              <a:solidFill>
                <a:srgbClr val="002060"/>
              </a:solidFill>
              <a:latin typeface="Gabriola" panose="04040605051002020D02" pitchFamily="82" charset="0"/>
            </a:rPr>
            <a:t>Персоногенетический подход</a:t>
          </a:r>
        </a:p>
      </dsp:txBody>
      <dsp:txXfrm>
        <a:off x="752110" y="3793066"/>
        <a:ext cx="7895798" cy="1083733"/>
      </dsp:txXfrm>
    </dsp:sp>
    <dsp:sp modelId="{751B6A58-1C01-4813-AC13-A7914A71EF56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E904F-5345-4E78-AF98-F822B72C5E8E}">
      <dsp:nvSpPr>
        <dsp:cNvPr id="0" name=""/>
        <dsp:cNvSpPr/>
      </dsp:nvSpPr>
      <dsp:spPr>
        <a:xfrm rot="5400000">
          <a:off x="-208948" y="211973"/>
          <a:ext cx="1392992" cy="975094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/>
            <a:t>1</a:t>
          </a:r>
        </a:p>
      </dsp:txBody>
      <dsp:txXfrm rot="-5400000">
        <a:off x="1" y="490571"/>
        <a:ext cx="975094" cy="417898"/>
      </dsp:txXfrm>
    </dsp:sp>
    <dsp:sp modelId="{F2194786-50D4-4660-951C-FA64DF781379}">
      <dsp:nvSpPr>
        <dsp:cNvPr id="0" name=""/>
        <dsp:cNvSpPr/>
      </dsp:nvSpPr>
      <dsp:spPr>
        <a:xfrm rot="5400000">
          <a:off x="5820431" y="-4842312"/>
          <a:ext cx="905445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Обучение и развитие рассматриваются как два независимых друг от друга процесса</a:t>
          </a:r>
        </a:p>
      </dsp:txBody>
      <dsp:txXfrm rot="-5400000">
        <a:off x="975094" y="47225"/>
        <a:ext cx="10551919" cy="817045"/>
      </dsp:txXfrm>
    </dsp:sp>
    <dsp:sp modelId="{3C907FD2-EA83-4809-A6C8-D6271A7E31C4}">
      <dsp:nvSpPr>
        <dsp:cNvPr id="0" name=""/>
        <dsp:cNvSpPr/>
      </dsp:nvSpPr>
      <dsp:spPr>
        <a:xfrm rot="5400000">
          <a:off x="-208948" y="1467257"/>
          <a:ext cx="1392992" cy="975094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2</a:t>
          </a:r>
        </a:p>
      </dsp:txBody>
      <dsp:txXfrm rot="-5400000">
        <a:off x="1" y="1745855"/>
        <a:ext cx="975094" cy="417898"/>
      </dsp:txXfrm>
    </dsp:sp>
    <dsp:sp modelId="{2040B012-5010-49C3-B43C-8F0C0655FF85}">
      <dsp:nvSpPr>
        <dsp:cNvPr id="0" name=""/>
        <dsp:cNvSpPr/>
      </dsp:nvSpPr>
      <dsp:spPr>
        <a:xfrm rot="5400000">
          <a:off x="5820431" y="-3587028"/>
          <a:ext cx="905445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Обучение как бы надстраивается над созреванием мозга</a:t>
          </a:r>
        </a:p>
      </dsp:txBody>
      <dsp:txXfrm rot="-5400000">
        <a:off x="975094" y="1302509"/>
        <a:ext cx="10551919" cy="817045"/>
      </dsp:txXfrm>
    </dsp:sp>
    <dsp:sp modelId="{ECC854B4-EFD7-4FF3-A540-0E4A5C44C6FE}">
      <dsp:nvSpPr>
        <dsp:cNvPr id="0" name=""/>
        <dsp:cNvSpPr/>
      </dsp:nvSpPr>
      <dsp:spPr>
        <a:xfrm rot="5400000">
          <a:off x="-208948" y="2722541"/>
          <a:ext cx="1392992" cy="975094"/>
        </a:xfrm>
        <a:prstGeom prst="chevron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2</a:t>
          </a:r>
        </a:p>
      </dsp:txBody>
      <dsp:txXfrm rot="-5400000">
        <a:off x="1" y="3001139"/>
        <a:ext cx="975094" cy="417898"/>
      </dsp:txXfrm>
    </dsp:sp>
    <dsp:sp modelId="{6CE078F1-B725-4624-984D-1AB5590E5707}">
      <dsp:nvSpPr>
        <dsp:cNvPr id="0" name=""/>
        <dsp:cNvSpPr/>
      </dsp:nvSpPr>
      <dsp:spPr>
        <a:xfrm rot="5400000">
          <a:off x="5820431" y="-2331744"/>
          <a:ext cx="905445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Обучение понимается как чисто внешнее использование личностных возможностей, которые возникают в процессе развития</a:t>
          </a:r>
        </a:p>
      </dsp:txBody>
      <dsp:txXfrm rot="-5400000">
        <a:off x="975094" y="2557793"/>
        <a:ext cx="10551919" cy="817045"/>
      </dsp:txXfrm>
    </dsp:sp>
    <dsp:sp modelId="{C2F52F07-E56F-45FB-95FA-24F180C45BE4}">
      <dsp:nvSpPr>
        <dsp:cNvPr id="0" name=""/>
        <dsp:cNvSpPr/>
      </dsp:nvSpPr>
      <dsp:spPr>
        <a:xfrm rot="5400000">
          <a:off x="-208948" y="4231598"/>
          <a:ext cx="1392992" cy="975094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4</a:t>
          </a:r>
        </a:p>
      </dsp:txBody>
      <dsp:txXfrm rot="-5400000">
        <a:off x="1" y="4510196"/>
        <a:ext cx="975094" cy="417898"/>
      </dsp:txXfrm>
    </dsp:sp>
    <dsp:sp modelId="{F454CA1E-2C73-431D-9DBF-A9D960328F33}">
      <dsp:nvSpPr>
        <dsp:cNvPr id="0" name=""/>
        <dsp:cNvSpPr/>
      </dsp:nvSpPr>
      <dsp:spPr>
        <a:xfrm rot="5400000">
          <a:off x="5566658" y="-822687"/>
          <a:ext cx="1412992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Обучение следует за развитием и приспосабливается к нему. Не надо вмешиваться в процесс умственного созревания, не надо мешать ему, а терпеливо и пассивно ждать, пока созреют возможности для обучения (В. Штерн).</a:t>
          </a:r>
        </a:p>
      </dsp:txBody>
      <dsp:txXfrm rot="-5400000">
        <a:off x="975095" y="3837853"/>
        <a:ext cx="10527142" cy="12750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E904F-5345-4E78-AF98-F822B72C5E8E}">
      <dsp:nvSpPr>
        <dsp:cNvPr id="0" name=""/>
        <dsp:cNvSpPr/>
      </dsp:nvSpPr>
      <dsp:spPr>
        <a:xfrm rot="5400000">
          <a:off x="-208948" y="211973"/>
          <a:ext cx="1392992" cy="975094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/>
            <a:t>1</a:t>
          </a:r>
        </a:p>
      </dsp:txBody>
      <dsp:txXfrm rot="-5400000">
        <a:off x="1" y="490571"/>
        <a:ext cx="975094" cy="417898"/>
      </dsp:txXfrm>
    </dsp:sp>
    <dsp:sp modelId="{F2194786-50D4-4660-951C-FA64DF781379}">
      <dsp:nvSpPr>
        <dsp:cNvPr id="0" name=""/>
        <dsp:cNvSpPr/>
      </dsp:nvSpPr>
      <dsp:spPr>
        <a:xfrm rot="5400000">
          <a:off x="5820431" y="-4842312"/>
          <a:ext cx="905445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Ученые не разделяют обучение и развитие, отождествляют эти процессы (У. Джеймс, Э. Торндайк).</a:t>
          </a:r>
        </a:p>
      </dsp:txBody>
      <dsp:txXfrm rot="-5400000">
        <a:off x="975094" y="47225"/>
        <a:ext cx="10551919" cy="817045"/>
      </dsp:txXfrm>
    </dsp:sp>
    <dsp:sp modelId="{3C907FD2-EA83-4809-A6C8-D6271A7E31C4}">
      <dsp:nvSpPr>
        <dsp:cNvPr id="0" name=""/>
        <dsp:cNvSpPr/>
      </dsp:nvSpPr>
      <dsp:spPr>
        <a:xfrm rot="5400000">
          <a:off x="-208948" y="1467257"/>
          <a:ext cx="1392992" cy="975094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2</a:t>
          </a:r>
        </a:p>
      </dsp:txBody>
      <dsp:txXfrm rot="-5400000">
        <a:off x="1" y="1745855"/>
        <a:ext cx="975094" cy="417898"/>
      </dsp:txXfrm>
    </dsp:sp>
    <dsp:sp modelId="{2040B012-5010-49C3-B43C-8F0C0655FF85}">
      <dsp:nvSpPr>
        <dsp:cNvPr id="0" name=""/>
        <dsp:cNvSpPr/>
      </dsp:nvSpPr>
      <dsp:spPr>
        <a:xfrm rot="5400000">
          <a:off x="5820431" y="-3587028"/>
          <a:ext cx="905445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Ребенок развивается в меру того, как он обучается, поэтому развитие есть обучение, а обучение есть развитие. Каждый шаг обучения считался и шагом развития ученика.</a:t>
          </a:r>
        </a:p>
      </dsp:txBody>
      <dsp:txXfrm rot="-5400000">
        <a:off x="975094" y="1302509"/>
        <a:ext cx="10551919" cy="817045"/>
      </dsp:txXfrm>
    </dsp:sp>
    <dsp:sp modelId="{ECC854B4-EFD7-4FF3-A540-0E4A5C44C6FE}">
      <dsp:nvSpPr>
        <dsp:cNvPr id="0" name=""/>
        <dsp:cNvSpPr/>
      </dsp:nvSpPr>
      <dsp:spPr>
        <a:xfrm rot="5400000">
          <a:off x="-208948" y="2722541"/>
          <a:ext cx="1392992" cy="975094"/>
        </a:xfrm>
        <a:prstGeom prst="chevron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2</a:t>
          </a:r>
        </a:p>
      </dsp:txBody>
      <dsp:txXfrm rot="-5400000">
        <a:off x="1" y="3001139"/>
        <a:ext cx="975094" cy="417898"/>
      </dsp:txXfrm>
    </dsp:sp>
    <dsp:sp modelId="{6CE078F1-B725-4624-984D-1AB5590E5707}">
      <dsp:nvSpPr>
        <dsp:cNvPr id="0" name=""/>
        <dsp:cNvSpPr/>
      </dsp:nvSpPr>
      <dsp:spPr>
        <a:xfrm rot="5400000">
          <a:off x="5820431" y="-2331744"/>
          <a:ext cx="905445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Э. Торндайк не видел разницы между обучением человека и обучением животного, отрицал роль сознания в обучении.</a:t>
          </a:r>
        </a:p>
      </dsp:txBody>
      <dsp:txXfrm rot="-5400000">
        <a:off x="975094" y="2557793"/>
        <a:ext cx="10551919" cy="817045"/>
      </dsp:txXfrm>
    </dsp:sp>
    <dsp:sp modelId="{C2F52F07-E56F-45FB-95FA-24F180C45BE4}">
      <dsp:nvSpPr>
        <dsp:cNvPr id="0" name=""/>
        <dsp:cNvSpPr/>
      </dsp:nvSpPr>
      <dsp:spPr>
        <a:xfrm rot="5400000">
          <a:off x="-208948" y="4231598"/>
          <a:ext cx="1392992" cy="975094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4</a:t>
          </a:r>
        </a:p>
      </dsp:txBody>
      <dsp:txXfrm rot="-5400000">
        <a:off x="1" y="4510196"/>
        <a:ext cx="975094" cy="417898"/>
      </dsp:txXfrm>
    </dsp:sp>
    <dsp:sp modelId="{F454CA1E-2C73-431D-9DBF-A9D960328F33}">
      <dsp:nvSpPr>
        <dsp:cNvPr id="0" name=""/>
        <dsp:cNvSpPr/>
      </dsp:nvSpPr>
      <dsp:spPr>
        <a:xfrm rot="5400000">
          <a:off x="5566658" y="-822687"/>
          <a:ext cx="1412992" cy="105961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Развитие сводится в основном к накоплению всевозможных привычек. У. Джеймс, Д. Уотсон полагали, что любое обучение является развивающим. Эта точка зрения очень удобна для недостаточно ответственных родителей и педагогов, поскольку она оправдывает любые их действия.</a:t>
          </a:r>
        </a:p>
      </dsp:txBody>
      <dsp:txXfrm rot="-5400000">
        <a:off x="975095" y="3837853"/>
        <a:ext cx="10527142" cy="12750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E904F-5345-4E78-AF98-F822B72C5E8E}">
      <dsp:nvSpPr>
        <dsp:cNvPr id="0" name=""/>
        <dsp:cNvSpPr/>
      </dsp:nvSpPr>
      <dsp:spPr>
        <a:xfrm rot="5400000">
          <a:off x="-217275" y="219973"/>
          <a:ext cx="1448500" cy="1013950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1</a:t>
          </a:r>
        </a:p>
      </dsp:txBody>
      <dsp:txXfrm rot="-5400000">
        <a:off x="0" y="509673"/>
        <a:ext cx="1013950" cy="434550"/>
      </dsp:txXfrm>
    </dsp:sp>
    <dsp:sp modelId="{F2194786-50D4-4660-951C-FA64DF781379}">
      <dsp:nvSpPr>
        <dsp:cNvPr id="0" name=""/>
        <dsp:cNvSpPr/>
      </dsp:nvSpPr>
      <dsp:spPr>
        <a:xfrm rot="5400000">
          <a:off x="5805041" y="-4788392"/>
          <a:ext cx="941525" cy="105237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К. Коффка пытается объединить первые две теории и преодолеть крайности подходов.</a:t>
          </a:r>
        </a:p>
      </dsp:txBody>
      <dsp:txXfrm rot="-5400000">
        <a:off x="1013951" y="48659"/>
        <a:ext cx="10477746" cy="849603"/>
      </dsp:txXfrm>
    </dsp:sp>
    <dsp:sp modelId="{3C907FD2-EA83-4809-A6C8-D6271A7E31C4}">
      <dsp:nvSpPr>
        <dsp:cNvPr id="0" name=""/>
        <dsp:cNvSpPr/>
      </dsp:nvSpPr>
      <dsp:spPr>
        <a:xfrm rot="5400000">
          <a:off x="-217275" y="1574133"/>
          <a:ext cx="1448500" cy="1013950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2</a:t>
          </a:r>
        </a:p>
      </dsp:txBody>
      <dsp:txXfrm rot="-5400000">
        <a:off x="0" y="1863833"/>
        <a:ext cx="1013950" cy="434550"/>
      </dsp:txXfrm>
    </dsp:sp>
    <dsp:sp modelId="{2040B012-5010-49C3-B43C-8F0C0655FF85}">
      <dsp:nvSpPr>
        <dsp:cNvPr id="0" name=""/>
        <dsp:cNvSpPr/>
      </dsp:nvSpPr>
      <dsp:spPr>
        <a:xfrm rot="5400000">
          <a:off x="5756185" y="-3397083"/>
          <a:ext cx="1039237" cy="104494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Развитие рассматривается им как процесс, от обучения независимый, а само обучение, в ходе которого ребенок приобретает новые формы поведения, мыслится тождественным с развитием.</a:t>
          </a:r>
        </a:p>
      </dsp:txBody>
      <dsp:txXfrm rot="-5400000">
        <a:off x="1051099" y="1358734"/>
        <a:ext cx="10398679" cy="937775"/>
      </dsp:txXfrm>
    </dsp:sp>
    <dsp:sp modelId="{ECC854B4-EFD7-4FF3-A540-0E4A5C44C6FE}">
      <dsp:nvSpPr>
        <dsp:cNvPr id="0" name=""/>
        <dsp:cNvSpPr/>
      </dsp:nvSpPr>
      <dsp:spPr>
        <a:xfrm rot="5400000">
          <a:off x="-217275" y="2879438"/>
          <a:ext cx="1448500" cy="1013950"/>
        </a:xfrm>
        <a:prstGeom prst="chevron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2</a:t>
          </a:r>
        </a:p>
      </dsp:txBody>
      <dsp:txXfrm rot="-5400000">
        <a:off x="0" y="3169138"/>
        <a:ext cx="1013950" cy="434550"/>
      </dsp:txXfrm>
    </dsp:sp>
    <dsp:sp modelId="{6CE078F1-B725-4624-984D-1AB5590E5707}">
      <dsp:nvSpPr>
        <dsp:cNvPr id="0" name=""/>
        <dsp:cNvSpPr/>
      </dsp:nvSpPr>
      <dsp:spPr>
        <a:xfrm rot="5400000">
          <a:off x="5805041" y="-2128927"/>
          <a:ext cx="941525" cy="105237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402493"/>
              <a:satOff val="-9802"/>
              <a:lumOff val="428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С одной стороны развитие подготавливает и делает возможным процесс обучения, с другой – обучение стимулирует процесс развития.</a:t>
          </a:r>
        </a:p>
      </dsp:txBody>
      <dsp:txXfrm rot="-5400000">
        <a:off x="1013951" y="2708124"/>
        <a:ext cx="10477746" cy="849603"/>
      </dsp:txXfrm>
    </dsp:sp>
    <dsp:sp modelId="{C2F52F07-E56F-45FB-95FA-24F180C45BE4}">
      <dsp:nvSpPr>
        <dsp:cNvPr id="0" name=""/>
        <dsp:cNvSpPr/>
      </dsp:nvSpPr>
      <dsp:spPr>
        <a:xfrm rot="5400000">
          <a:off x="-217275" y="4184742"/>
          <a:ext cx="1448500" cy="1013950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4</a:t>
          </a:r>
        </a:p>
      </dsp:txBody>
      <dsp:txXfrm rot="-5400000">
        <a:off x="0" y="4474442"/>
        <a:ext cx="1013950" cy="434550"/>
      </dsp:txXfrm>
    </dsp:sp>
    <dsp:sp modelId="{F454CA1E-2C73-431D-9DBF-A9D960328F33}">
      <dsp:nvSpPr>
        <dsp:cNvPr id="0" name=""/>
        <dsp:cNvSpPr/>
      </dsp:nvSpPr>
      <dsp:spPr>
        <a:xfrm rot="5400000">
          <a:off x="5806397" y="-823623"/>
          <a:ext cx="938813" cy="105237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01247"/>
              <a:satOff val="-4901"/>
              <a:lumOff val="21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ru-RU" sz="2400" b="1" kern="1200" dirty="0">
              <a:solidFill>
                <a:srgbClr val="002060"/>
              </a:solidFill>
              <a:latin typeface="Gabriola" panose="04040605051002020D02" pitchFamily="82" charset="0"/>
            </a:rPr>
            <a:t>Данная теория разводит процесс обучения и развития и вместе с тем устанавливает их связь.</a:t>
          </a:r>
        </a:p>
      </dsp:txBody>
      <dsp:txXfrm rot="-5400000">
        <a:off x="1013951" y="4014652"/>
        <a:ext cx="10477878" cy="847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323F50-7A71-F7DC-40E7-68AC7E6DAE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BDA836-2CBB-A7DA-C64E-B9DDB80A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31C3B6-0B24-2482-4A06-95F7FB592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26991F-61C5-B0A3-4F88-2D6F09D6A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AAE8EF-E929-44EE-7DC1-07CAB06C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65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F4AFA-5CD4-D828-F495-27F23E179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622942-0D8D-46C6-7F12-25FE4B35A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3786D5-53BE-AF1B-5BA7-C3A73F3D8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263C48-DDF2-1B3E-E86A-671869D5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5E41A3-18A5-FD02-2887-49474A989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295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A0D33A2-276A-566E-60B0-48B886F839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4A653E-249F-F7E6-3679-0F78965784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E75D34-8019-DA4A-0AF8-7A70E21A1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7CEED2-E3C9-7C64-DB32-A87F21E8C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FF5E59-0DD2-B08C-F3FA-EFD627180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62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A09A7-DB33-1C02-959F-190E245BE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EF4673-F996-6E1F-143E-3E1A7B862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1B7B20-21AE-FFA0-7626-2A902E780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29FED2-C98B-29B2-6236-9C43CE020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910226-B060-8CBD-1169-295861E1E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25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30FD59-CD71-19EE-6591-6AC62799C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887A1E-0DC9-86BD-5354-A5B3DF88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60587D-B1CC-1FB9-04B4-E616FF26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144DB0-BDDE-C56D-5564-9E17BAA3D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A6692A-3C7B-356B-8038-988644675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868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A37FC-E84F-305C-7BDC-4565C0C7F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6B8C9C-330F-6679-1C5D-EDA421BD10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CCEF1C-BFC5-23A3-5ECE-A815A69517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F0B356-CA16-AC34-444A-E0EBDBB0C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B7ADDA-F2F8-838B-0A13-F634C1A2C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527E46-C4BB-D1C0-A5A4-56D6340C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66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8BC5E0-DC8D-F243-789D-1C3D1D822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36380B-1EFE-885A-4A14-D21C1C644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610E45-69EF-A3F9-CD26-0551833FB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836A65-FB90-E2D4-9A75-11AC42040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826362-03E2-E66B-5EE9-28F31A8D7D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1D18B8-B75C-28E6-3B73-385EA37BB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B9278B7-4FA5-74F4-9C4C-171D15B1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9645008-08E2-C4A4-7353-A0A412418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43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C9262-AEDA-A69A-B066-4465E6147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2069A2C-CD54-A20C-025F-22D989A29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AC415F5-5160-3AB4-DC5A-61DCA4D40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9AB9AA-93DB-4FEB-C638-F1E3FDBE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170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CF99C29-4865-7DE6-0E7B-57009A832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D91FC71-81CF-D3F5-0ECA-517A15872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3625D4B-A401-5D49-ABA4-14BBF58E4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60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3F57B-D2C9-A27C-AD0C-E69A1B89E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EB0855-AFE6-9B77-0B62-0D18AF53C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37E840-AA50-8E58-87A6-52813D66D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22F873-5D61-4D9D-3A0A-AC860FD27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0A5A0E-F2FF-98B4-809E-4235885F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0315BC-6846-7BCA-B85B-03BCDBBA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52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F3AA0-750B-7F70-8EB8-394DC2FFB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7CB920D-2CF9-06BF-7A78-4208B5EBDF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ABC7BA-192C-1F5E-6EF4-5E0E5E215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36D341-A0FF-B310-ABDD-A365F07D7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50E45A-CA8F-2E84-E439-90299A0CB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097105-2896-7590-26BD-4E4E9669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172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75CE5C-2B41-6F58-58D6-CCF51CBD5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147662-B07B-E865-F5D9-D5DAD88AE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2C0312-E70D-0B31-F6BA-69DB554D0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CB2D9-E123-4F44-91A2-68F3CBD709F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4B380D-6984-E751-D0E9-E159F3D89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4D51C0-8A12-4F8B-7D4C-F34CEB9192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83152-965D-4316-85E0-F2035FD06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87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E8E354-94DF-287D-E9F9-293566D39DFA}"/>
              </a:ext>
            </a:extLst>
          </p:cNvPr>
          <p:cNvSpPr txBox="1"/>
          <p:nvPr/>
        </p:nvSpPr>
        <p:spPr>
          <a:xfrm>
            <a:off x="285225" y="1283516"/>
            <a:ext cx="11794921" cy="3346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1400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СООТНОШЕНИЯ ОБУЧЕНИЯ И РАЗВИТИЯ В ПЕДАГОГИЧЕСКОЙ ПСИХОЛОГ</a:t>
            </a:r>
            <a:endParaRPr lang="ru-RU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257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BD1FDE-5C63-B3C9-4462-DC0DBF3B31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2813" b="1529"/>
          <a:stretch/>
        </p:blipFill>
        <p:spPr>
          <a:xfrm>
            <a:off x="3063875" y="0"/>
            <a:ext cx="9128125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17C09C-34BB-36E5-767F-A7DAFA819C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86" t="12110" r="10622" b="23059"/>
          <a:stretch/>
        </p:blipFill>
        <p:spPr>
          <a:xfrm>
            <a:off x="0" y="0"/>
            <a:ext cx="3171039" cy="444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34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606CFE-EBBB-E4BC-49C5-BC6123641D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586" t="12110" r="10622" b="23059"/>
          <a:stretch/>
        </p:blipFill>
        <p:spPr>
          <a:xfrm>
            <a:off x="0" y="0"/>
            <a:ext cx="3171039" cy="44461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D3553E-832C-B9F0-3F6C-7A646F986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039" y="0"/>
            <a:ext cx="90209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90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16863">
            <a:extLst>
              <a:ext uri="{FF2B5EF4-FFF2-40B4-BE49-F238E27FC236}">
                <a16:creationId xmlns:a16="http://schemas.microsoft.com/office/drawing/2014/main" id="{7DF12C5E-39AB-917E-7CD8-402FA6FF2CA0}"/>
              </a:ext>
            </a:extLst>
          </p:cNvPr>
          <p:cNvGrpSpPr/>
          <p:nvPr/>
        </p:nvGrpSpPr>
        <p:grpSpPr>
          <a:xfrm>
            <a:off x="261425" y="2113506"/>
            <a:ext cx="5404205" cy="2630987"/>
            <a:chOff x="3048" y="8891"/>
            <a:chExt cx="5065776" cy="2073652"/>
          </a:xfrm>
        </p:grpSpPr>
        <p:pic>
          <p:nvPicPr>
            <p:cNvPr id="8" name="Picture 17796">
              <a:extLst>
                <a:ext uri="{FF2B5EF4-FFF2-40B4-BE49-F238E27FC236}">
                  <a16:creationId xmlns:a16="http://schemas.microsoft.com/office/drawing/2014/main" id="{64BF60A2-897D-240E-7E1B-4529225A3C08}"/>
                </a:ext>
              </a:extLst>
            </p:cNvPr>
            <p:cNvPicPr/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048" y="8891"/>
              <a:ext cx="5065776" cy="2072640"/>
            </a:xfrm>
            <a:prstGeom prst="rect">
              <a:avLst/>
            </a:prstGeom>
          </p:spPr>
        </p:pic>
        <p:pic>
          <p:nvPicPr>
            <p:cNvPr id="9" name="Picture 2068">
              <a:extLst>
                <a:ext uri="{FF2B5EF4-FFF2-40B4-BE49-F238E27FC236}">
                  <a16:creationId xmlns:a16="http://schemas.microsoft.com/office/drawing/2014/main" id="{CB083B7C-788C-3FB1-DA5A-2A1638BC1270}"/>
                </a:ext>
              </a:extLst>
            </p:cNvPr>
            <p:cNvPicPr/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968496" y="2072637"/>
              <a:ext cx="19812" cy="990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E4903CE-BEE8-BA7F-E939-92FF7917EC54}"/>
              </a:ext>
            </a:extLst>
          </p:cNvPr>
          <p:cNvSpPr txBox="1"/>
          <p:nvPr/>
        </p:nvSpPr>
        <p:spPr>
          <a:xfrm>
            <a:off x="261425" y="4975075"/>
            <a:ext cx="4882808" cy="1739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270" lvl="0" algn="l" fontAlgn="base">
              <a:lnSpc>
                <a:spcPct val="110000"/>
              </a:lnSpc>
              <a:spcAft>
                <a:spcPts val="30"/>
              </a:spcAft>
              <a:buClr>
                <a:srgbClr val="000000"/>
              </a:buClr>
              <a:buSzPts val="1000"/>
            </a:pPr>
            <a:r>
              <a:rPr lang="ru-RU" sz="2000" b="1" u="none" strike="noStrike" dirty="0">
                <a:solidFill>
                  <a:srgbClr val="002060"/>
                </a:solidFill>
                <a:effectLst/>
                <a:uFill>
                  <a:solidFill>
                    <a:srgbClr val="000000"/>
                  </a:solidFill>
                </a:uFill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— обучаемость; </a:t>
            </a:r>
          </a:p>
          <a:p>
            <a:pPr marR="1270" lvl="0" algn="l" fontAlgn="base">
              <a:lnSpc>
                <a:spcPct val="107000"/>
              </a:lnSpc>
              <a:spcAft>
                <a:spcPts val="40"/>
              </a:spcAft>
              <a:buClr>
                <a:srgbClr val="000000"/>
              </a:buClr>
              <a:buSzPts val="1000"/>
            </a:pPr>
            <a:r>
              <a:rPr lang="ru-RU" sz="2000" b="1" u="none" strike="noStrike" dirty="0">
                <a:solidFill>
                  <a:srgbClr val="002060"/>
                </a:solidFill>
                <a:effectLst/>
                <a:uFill>
                  <a:solidFill>
                    <a:srgbClr val="000000"/>
                  </a:solidFill>
                </a:uFill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— способность к переходу от развернутой к сокращенной форме выполнения действия;</a:t>
            </a:r>
          </a:p>
          <a:p>
            <a:pPr marR="1270" lvl="0" algn="l" fontAlgn="base">
              <a:lnSpc>
                <a:spcPct val="110000"/>
              </a:lnSpc>
              <a:spcAft>
                <a:spcPts val="30"/>
              </a:spcAft>
              <a:buClr>
                <a:srgbClr val="000000"/>
              </a:buClr>
              <a:buSzPts val="1000"/>
            </a:pPr>
            <a:r>
              <a:rPr lang="ru-RU" sz="2000" b="1" u="none" strike="noStrike" dirty="0">
                <a:solidFill>
                  <a:srgbClr val="002060"/>
                </a:solidFill>
                <a:effectLst/>
                <a:uFill>
                  <a:solidFill>
                    <a:srgbClr val="000000"/>
                  </a:solidFill>
                </a:uFill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3.— уровень выполнения действия; </a:t>
            </a:r>
          </a:p>
          <a:p>
            <a:pPr marR="1270" lvl="0" algn="l" fontAlgn="base">
              <a:lnSpc>
                <a:spcPct val="110000"/>
              </a:lnSpc>
              <a:spcAft>
                <a:spcPts val="1325"/>
              </a:spcAft>
              <a:buClr>
                <a:srgbClr val="000000"/>
              </a:buClr>
              <a:buSzPts val="1000"/>
            </a:pPr>
            <a:r>
              <a:rPr lang="ru-RU" sz="2000" b="1" u="none" strike="noStrike" dirty="0">
                <a:solidFill>
                  <a:srgbClr val="002060"/>
                </a:solidFill>
                <a:effectLst/>
                <a:uFill>
                  <a:solidFill>
                    <a:srgbClr val="000000"/>
                  </a:solidFill>
                </a:uFill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4.— минимальная компетенция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E9FC31-08F5-32B5-D72D-94CE7D3A7942}"/>
              </a:ext>
            </a:extLst>
          </p:cNvPr>
          <p:cNvSpPr txBox="1"/>
          <p:nvPr/>
        </p:nvSpPr>
        <p:spPr>
          <a:xfrm>
            <a:off x="655610" y="1330900"/>
            <a:ext cx="4821533" cy="396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" marR="635" indent="-5715" algn="ctr">
              <a:lnSpc>
                <a:spcPct val="107000"/>
              </a:lnSpc>
              <a:spcAft>
                <a:spcPts val="1405"/>
              </a:spcAft>
            </a:pPr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Варианты зоны ближайшего развития </a:t>
            </a:r>
            <a:endParaRPr lang="ru-RU" sz="2000" dirty="0">
              <a:solidFill>
                <a:srgbClr val="002060"/>
              </a:solidFill>
              <a:effectLst/>
              <a:latin typeface="Gabriola" panose="04040605051002020D02" pitchFamily="82" charset="0"/>
              <a:ea typeface="Times New Roman" panose="02020603050405020304" pitchFamily="18" charset="0"/>
            </a:endParaRPr>
          </a:p>
        </p:txBody>
      </p:sp>
      <p:grpSp>
        <p:nvGrpSpPr>
          <p:cNvPr id="16" name="Group 16996">
            <a:extLst>
              <a:ext uri="{FF2B5EF4-FFF2-40B4-BE49-F238E27FC236}">
                <a16:creationId xmlns:a16="http://schemas.microsoft.com/office/drawing/2014/main" id="{D3E68805-003F-EF38-FDAF-60AADCA4C9D4}"/>
              </a:ext>
            </a:extLst>
          </p:cNvPr>
          <p:cNvGrpSpPr/>
          <p:nvPr/>
        </p:nvGrpSpPr>
        <p:grpSpPr>
          <a:xfrm>
            <a:off x="7883962" y="2041465"/>
            <a:ext cx="3093468" cy="3093842"/>
            <a:chOff x="762" y="15748"/>
            <a:chExt cx="3093720" cy="3093969"/>
          </a:xfrm>
        </p:grpSpPr>
        <p:pic>
          <p:nvPicPr>
            <p:cNvPr id="17" name="Picture 17797">
              <a:extLst>
                <a:ext uri="{FF2B5EF4-FFF2-40B4-BE49-F238E27FC236}">
                  <a16:creationId xmlns:a16="http://schemas.microsoft.com/office/drawing/2014/main" id="{81576690-DD11-A87E-4E87-05410345DB11}"/>
                </a:ext>
              </a:extLst>
            </p:cNvPr>
            <p:cNvPicPr/>
            <p:nvPr/>
          </p:nvPicPr>
          <p:blipFill>
            <a:blip r:embed="rId5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938" y="15748"/>
              <a:ext cx="3081528" cy="1597152"/>
            </a:xfrm>
            <a:prstGeom prst="rect">
              <a:avLst/>
            </a:prstGeom>
          </p:spPr>
        </p:pic>
        <p:pic>
          <p:nvPicPr>
            <p:cNvPr id="18" name="Picture 2808">
              <a:extLst>
                <a:ext uri="{FF2B5EF4-FFF2-40B4-BE49-F238E27FC236}">
                  <a16:creationId xmlns:a16="http://schemas.microsoft.com/office/drawing/2014/main" id="{DF363C41-AC90-2AFB-2BEC-2382E82A50B8}"/>
                </a:ext>
              </a:extLst>
            </p:cNvPr>
            <p:cNvPicPr/>
            <p:nvPr/>
          </p:nvPicPr>
          <p:blipFill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810" y="1613912"/>
              <a:ext cx="3090672" cy="9906"/>
            </a:xfrm>
            <a:prstGeom prst="rect">
              <a:avLst/>
            </a:prstGeom>
          </p:spPr>
        </p:pic>
        <p:pic>
          <p:nvPicPr>
            <p:cNvPr id="19" name="Picture 17798">
              <a:extLst>
                <a:ext uri="{FF2B5EF4-FFF2-40B4-BE49-F238E27FC236}">
                  <a16:creationId xmlns:a16="http://schemas.microsoft.com/office/drawing/2014/main" id="{C0CA4BF4-D778-FF0D-0FD8-8B542D204365}"/>
                </a:ext>
              </a:extLst>
            </p:cNvPr>
            <p:cNvPicPr/>
            <p:nvPr/>
          </p:nvPicPr>
          <p:blipFill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62" y="1620012"/>
              <a:ext cx="3093720" cy="1481328"/>
            </a:xfrm>
            <a:prstGeom prst="rect">
              <a:avLst/>
            </a:prstGeom>
          </p:spPr>
        </p:pic>
        <p:pic>
          <p:nvPicPr>
            <p:cNvPr id="20" name="Picture 2812">
              <a:extLst>
                <a:ext uri="{FF2B5EF4-FFF2-40B4-BE49-F238E27FC236}">
                  <a16:creationId xmlns:a16="http://schemas.microsoft.com/office/drawing/2014/main" id="{CDA8B094-BD46-6817-5420-81DA5F16292A}"/>
                </a:ext>
              </a:extLst>
            </p:cNvPr>
            <p:cNvPicPr/>
            <p:nvPr/>
          </p:nvPicPr>
          <p:blipFill>
            <a:blip r:embed="rId8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479804" y="3099811"/>
              <a:ext cx="19812" cy="9906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C4D3ED7-EDA3-3F25-73EF-C9D3A427D374}"/>
              </a:ext>
            </a:extLst>
          </p:cNvPr>
          <p:cNvSpPr txBox="1"/>
          <p:nvPr/>
        </p:nvSpPr>
        <p:spPr>
          <a:xfrm>
            <a:off x="7438370" y="1355324"/>
            <a:ext cx="4499658" cy="472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" marR="1270" indent="228600" algn="just">
              <a:lnSpc>
                <a:spcPct val="140000"/>
              </a:lnSpc>
              <a:spcAft>
                <a:spcPts val="1010"/>
              </a:spcAft>
            </a:pPr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Структура зоны ближайшего развития</a:t>
            </a:r>
            <a:endParaRPr lang="ru-RU" sz="2000" dirty="0">
              <a:solidFill>
                <a:srgbClr val="002060"/>
              </a:solidFill>
              <a:effectLst/>
              <a:latin typeface="Gabriola" panose="04040605051002020D02" pitchFamily="82" charset="0"/>
              <a:ea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86679A-198E-A3F3-34F5-71A8751A31CC}"/>
              </a:ext>
            </a:extLst>
          </p:cNvPr>
          <p:cNvSpPr txBox="1"/>
          <p:nvPr/>
        </p:nvSpPr>
        <p:spPr>
          <a:xfrm>
            <a:off x="3384129" y="126017"/>
            <a:ext cx="5516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Е.Е. Кравцова, И.А. Корепанова </a:t>
            </a:r>
            <a:endParaRPr lang="ru-RU" sz="36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99403FE-8A06-0E51-8427-0ADE64B66A32}"/>
              </a:ext>
            </a:extLst>
          </p:cNvPr>
          <p:cNvSpPr txBox="1"/>
          <p:nvPr/>
        </p:nvSpPr>
        <p:spPr>
          <a:xfrm>
            <a:off x="6644810" y="5183017"/>
            <a:ext cx="529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1-4 – компоненты наличного уровня отдельного развития;</a:t>
            </a:r>
          </a:p>
          <a:p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5-ЗБР (сотрудничество со взрослыми);</a:t>
            </a:r>
          </a:p>
          <a:p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6-ЗБР (сотрудничество со сверстниками);</a:t>
            </a:r>
          </a:p>
          <a:p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7- будущий актуальный уровень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AC3948-6FA7-D1A7-217E-50E71A40CE01}"/>
              </a:ext>
            </a:extLst>
          </p:cNvPr>
          <p:cNvSpPr txBox="1"/>
          <p:nvPr/>
        </p:nvSpPr>
        <p:spPr>
          <a:xfrm>
            <a:off x="9865453" y="6345065"/>
            <a:ext cx="1946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Gabriola" panose="04040605051002020D02" pitchFamily="82" charset="0"/>
              </a:rPr>
              <a:t>[</a:t>
            </a:r>
            <a:r>
              <a:rPr lang="ru-RU" b="1" dirty="0">
                <a:solidFill>
                  <a:srgbClr val="002060"/>
                </a:solidFill>
                <a:latin typeface="Gabriola" panose="04040605051002020D02" pitchFamily="82" charset="0"/>
              </a:rPr>
              <a:t>9</a:t>
            </a:r>
            <a:r>
              <a:rPr lang="en-US" b="1" dirty="0">
                <a:solidFill>
                  <a:srgbClr val="002060"/>
                </a:solidFill>
                <a:latin typeface="Gabriola" panose="04040605051002020D02" pitchFamily="82" charset="0"/>
              </a:rPr>
              <a:t>] </a:t>
            </a:r>
            <a:r>
              <a:rPr lang="ru-RU" b="1" dirty="0">
                <a:solidFill>
                  <a:srgbClr val="002060"/>
                </a:solidFill>
                <a:latin typeface="Gabriola" panose="04040605051002020D02" pitchFamily="82" charset="0"/>
              </a:rPr>
              <a:t>И.А. Корепанова</a:t>
            </a:r>
          </a:p>
        </p:txBody>
      </p:sp>
    </p:spTree>
    <p:extLst>
      <p:ext uri="{BB962C8B-B14F-4D97-AF65-F5344CB8AC3E}">
        <p14:creationId xmlns:p14="http://schemas.microsoft.com/office/powerpoint/2010/main" val="1025355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BEEB6F-2C95-B0D5-EA08-AE7C1E7B7256}"/>
              </a:ext>
            </a:extLst>
          </p:cNvPr>
          <p:cNvSpPr txBox="1"/>
          <p:nvPr/>
        </p:nvSpPr>
        <p:spPr>
          <a:xfrm>
            <a:off x="592822" y="1499670"/>
            <a:ext cx="10771464" cy="4746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Итак, Л.С. Выготский выделил и обобщил следующие наиболее широко распространенные точки зрения на вопрос о соотношении обучения и развития:</a:t>
            </a:r>
            <a:endParaRPr lang="ru-RU" sz="2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и развитие - два независимых друг от друга процесса; обучение «надстраивается» над созреванием; обучение чисто внешне использует возможности, которые возникают в процессе развития;</a:t>
            </a:r>
            <a:endParaRPr lang="ru-RU" sz="2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и развитие - два тождественных процесса;</a:t>
            </a:r>
            <a:endParaRPr lang="ru-RU" sz="2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может идти как вслед за развитием, так и впереди развития, продвигая его дальше.</a:t>
            </a:r>
            <a:endParaRPr lang="ru-RU" sz="2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Введение феномена «зона ближайшего развития» позволило педагогике выработать стратегическое направление в процессе организации обучения: развивает только то обучение, которое ориентировано на «зону ближайшего развития» данного ребенка. Обучать ребенка возможно только тому, чему он уже способен обучаться, опираясь при этом на достигнутый уровень развития.</a:t>
            </a:r>
          </a:p>
        </p:txBody>
      </p:sp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:a16="http://schemas.microsoft.com/office/drawing/2014/main" id="{9C7A1D28-A79F-2FEB-5566-11394E10B3FD}"/>
              </a:ext>
            </a:extLst>
          </p:cNvPr>
          <p:cNvSpPr/>
          <p:nvPr/>
        </p:nvSpPr>
        <p:spPr>
          <a:xfrm>
            <a:off x="419448" y="109057"/>
            <a:ext cx="4244829" cy="1107346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Gabriola" panose="04040605051002020D02" pitchFamily="82" charset="0"/>
              </a:rPr>
              <a:t>ВЫВОДЫ</a:t>
            </a:r>
          </a:p>
        </p:txBody>
      </p:sp>
    </p:spTree>
    <p:extLst>
      <p:ext uri="{BB962C8B-B14F-4D97-AF65-F5344CB8AC3E}">
        <p14:creationId xmlns:p14="http://schemas.microsoft.com/office/powerpoint/2010/main" val="4077074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D8A3B4-7DB3-65EA-B872-7273DDC56909}"/>
              </a:ext>
            </a:extLst>
          </p:cNvPr>
          <p:cNvSpPr txBox="1"/>
          <p:nvPr/>
        </p:nvSpPr>
        <p:spPr>
          <a:xfrm>
            <a:off x="106260" y="139766"/>
            <a:ext cx="11778144" cy="6223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</a:pPr>
            <a:r>
              <a:rPr lang="ru-RU" sz="2800" b="1" kern="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Асмолов А. Г. Истоки и горизонты культурно-исторической психологии // Культурно-историческое понимание развитие человека. М.: МПСИ; Воронеж: НПО «МОДЭК»,2016. 528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Божович JI. И. Социальная ситуация и движущие силы развития ребенка // Проблемы формирования личности. М.: МПСИ; Воронеж: НПО «МОДЭК», 2018. С. 173-179.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Божович Л. И. О культурно-исторической концепции Л. С. Выготского и ее значении для современных исследований психологии личности // Проблемы формирования личности. М.: МПСИ; Воронеж: НПО «МОДЭК», 2019. С. 288-301.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Венгер Л. А. Соотношение обучения, психического развития и функциональных особенностей созревающего мозга / Л. А. Венгер, А. А. Ибатулина // Хрестоматия по детской психологии. М.: ИПП, 2019. С. 108-114.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Выготский Л. С. Психология развития как феномен культуры. М.: МПСИ; Воронеж: НПО «МОДЭК», 2018. 488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Гальперин П. Я. Обучение и умственное развитие в детском возрасте // Психология как объективная наука. М.: МПСИ; Воронеж: НПО «МОДЭК», 2018. С. 357-388.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Запорожец А. В. Условия и движущие причины психического развития ребенка//Хрестоматия по возрастной психологии. М.: ИПП, 2019. С. 23-26.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Зинченко В. П. От классической к органической психологии // Известия Академии педагогических и социальных наук. М., 1996. № 1. С. 8-37.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Крайг Г. Психология развития. СПб.: «Питер», 2017. 974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Леонтьев А. Н. Проблемы развития психики. М.: Медиагрупп, 2019. 331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Немов Р.С. Кн. 1. Общие основы психологии. 2020, 4-е изд., 688с.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Обухова Л. Ф. Возрастная психология. М.: Роспедагентство, 1996. 460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Пиаже Ж. Избранные психологические труды. </a:t>
            </a: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Психология интеллекта. Генезис числа у ребенка. Логика и психология. </a:t>
            </a: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М.: МПА, 2019. 659 с.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Психологическая энциклопедия. Психология человека от рождения до смерти. СПб.: ПРАЙМЕВРОЗНАК, 2019. 656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</a:pPr>
            <a:r>
              <a:rPr lang="ru-RU" sz="1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Рубинштейн С. Л. Основы общей психологии. М.: Центрполиграф, 2019. 365 с.</a:t>
            </a:r>
            <a:endParaRPr lang="ru-RU" sz="1400" b="1" dirty="0">
              <a:solidFill>
                <a:srgbClr val="002060"/>
              </a:solidFill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06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945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5E67709-F812-6627-87E9-402812E787DA}"/>
              </a:ext>
            </a:extLst>
          </p:cNvPr>
          <p:cNvSpPr/>
          <p:nvPr/>
        </p:nvSpPr>
        <p:spPr>
          <a:xfrm>
            <a:off x="2256662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6BB468-F185-5CA6-601A-CF2A64F43D74}"/>
              </a:ext>
            </a:extLst>
          </p:cNvPr>
          <p:cNvSpPr/>
          <p:nvPr/>
        </p:nvSpPr>
        <p:spPr>
          <a:xfrm>
            <a:off x="1451318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9121E2-B70A-965F-B932-06A99696E98A}"/>
              </a:ext>
            </a:extLst>
          </p:cNvPr>
          <p:cNvSpPr/>
          <p:nvPr/>
        </p:nvSpPr>
        <p:spPr>
          <a:xfrm>
            <a:off x="1048646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D34AF9A-B426-B95F-A11D-A33A3CFF5F48}"/>
              </a:ext>
            </a:extLst>
          </p:cNvPr>
          <p:cNvSpPr/>
          <p:nvPr/>
        </p:nvSpPr>
        <p:spPr>
          <a:xfrm>
            <a:off x="1853990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F0E38E-AA44-9790-E7FC-77F0BEC17E80}"/>
              </a:ext>
            </a:extLst>
          </p:cNvPr>
          <p:cNvSpPr/>
          <p:nvPr/>
        </p:nvSpPr>
        <p:spPr>
          <a:xfrm>
            <a:off x="2659334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87B5033-8BA9-7AFF-9CBD-365714A233EF}"/>
              </a:ext>
            </a:extLst>
          </p:cNvPr>
          <p:cNvSpPr/>
          <p:nvPr/>
        </p:nvSpPr>
        <p:spPr>
          <a:xfrm>
            <a:off x="3062006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EF6DFA6-79D9-1EE8-99AD-B53D3A0D7B1D}"/>
              </a:ext>
            </a:extLst>
          </p:cNvPr>
          <p:cNvSpPr/>
          <p:nvPr/>
        </p:nvSpPr>
        <p:spPr>
          <a:xfrm>
            <a:off x="3464678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989A8C2-4BEB-77A0-E5CB-9E87DE4C7A44}"/>
              </a:ext>
            </a:extLst>
          </p:cNvPr>
          <p:cNvSpPr/>
          <p:nvPr/>
        </p:nvSpPr>
        <p:spPr>
          <a:xfrm>
            <a:off x="3867350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82F0136-B1AB-7A3A-0D60-288233789D45}"/>
              </a:ext>
            </a:extLst>
          </p:cNvPr>
          <p:cNvSpPr/>
          <p:nvPr/>
        </p:nvSpPr>
        <p:spPr>
          <a:xfrm>
            <a:off x="4270022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C633D33-4481-AA33-6FAD-753C558EFA95}"/>
              </a:ext>
            </a:extLst>
          </p:cNvPr>
          <p:cNvSpPr/>
          <p:nvPr/>
        </p:nvSpPr>
        <p:spPr>
          <a:xfrm>
            <a:off x="4672694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69AFD8A-FC2F-35CA-9887-55B7C9F3A0D1}"/>
              </a:ext>
            </a:extLst>
          </p:cNvPr>
          <p:cNvSpPr/>
          <p:nvPr/>
        </p:nvSpPr>
        <p:spPr>
          <a:xfrm>
            <a:off x="5075366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BF46D90-D32C-211D-02B3-F5763A06CE06}"/>
              </a:ext>
            </a:extLst>
          </p:cNvPr>
          <p:cNvSpPr/>
          <p:nvPr/>
        </p:nvSpPr>
        <p:spPr>
          <a:xfrm>
            <a:off x="8298152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й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0923028-6646-F638-68A8-97E42E9CF05F}"/>
              </a:ext>
            </a:extLst>
          </p:cNvPr>
          <p:cNvSpPr/>
          <p:nvPr/>
        </p:nvSpPr>
        <p:spPr>
          <a:xfrm>
            <a:off x="7891266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25D7060-4C4D-2255-3717-E6446B5EFE4D}"/>
              </a:ext>
            </a:extLst>
          </p:cNvPr>
          <p:cNvSpPr/>
          <p:nvPr/>
        </p:nvSpPr>
        <p:spPr>
          <a:xfrm>
            <a:off x="7086623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94DAD0D-C55D-693C-F359-8991753E1D13}"/>
              </a:ext>
            </a:extLst>
          </p:cNvPr>
          <p:cNvSpPr/>
          <p:nvPr/>
        </p:nvSpPr>
        <p:spPr>
          <a:xfrm>
            <a:off x="7488594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504211F-997E-2151-99EB-9CA0A4A71E16}"/>
              </a:ext>
            </a:extLst>
          </p:cNvPr>
          <p:cNvSpPr/>
          <p:nvPr/>
        </p:nvSpPr>
        <p:spPr>
          <a:xfrm>
            <a:off x="6281980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ч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F09A850-A082-43AE-350C-C6B46E927E9B}"/>
              </a:ext>
            </a:extLst>
          </p:cNvPr>
          <p:cNvSpPr/>
          <p:nvPr/>
        </p:nvSpPr>
        <p:spPr>
          <a:xfrm>
            <a:off x="6670661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BABE962-CC16-C4E3-253D-35E7DEECF79B}"/>
              </a:ext>
            </a:extLst>
          </p:cNvPr>
          <p:cNvSpPr/>
          <p:nvPr/>
        </p:nvSpPr>
        <p:spPr>
          <a:xfrm>
            <a:off x="5879308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9B17735-0588-4F09-DF93-428721F2C19A}"/>
              </a:ext>
            </a:extLst>
          </p:cNvPr>
          <p:cNvSpPr/>
          <p:nvPr/>
        </p:nvSpPr>
        <p:spPr>
          <a:xfrm>
            <a:off x="5476636" y="237688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27D0B5-791E-3836-A1DD-E103CB00BEE4}"/>
              </a:ext>
            </a:extLst>
          </p:cNvPr>
          <p:cNvSpPr txBox="1"/>
          <p:nvPr/>
        </p:nvSpPr>
        <p:spPr>
          <a:xfrm>
            <a:off x="1062637" y="2350180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14A393-0748-8472-5347-8CF7E2772EB1}"/>
              </a:ext>
            </a:extLst>
          </p:cNvPr>
          <p:cNvSpPr txBox="1"/>
          <p:nvPr/>
        </p:nvSpPr>
        <p:spPr>
          <a:xfrm>
            <a:off x="1048646" y="944618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4192135-5344-A6B6-218D-007A8D4D1D4F}"/>
              </a:ext>
            </a:extLst>
          </p:cNvPr>
          <p:cNvSpPr/>
          <p:nvPr/>
        </p:nvSpPr>
        <p:spPr>
          <a:xfrm>
            <a:off x="1066835" y="132144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94DECEB-6373-8D0E-0293-F7048525E145}"/>
              </a:ext>
            </a:extLst>
          </p:cNvPr>
          <p:cNvSpPr/>
          <p:nvPr/>
        </p:nvSpPr>
        <p:spPr>
          <a:xfrm>
            <a:off x="1062637" y="202580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18E24C5-08E0-801B-7FF7-CACECC464293}"/>
              </a:ext>
            </a:extLst>
          </p:cNvPr>
          <p:cNvSpPr/>
          <p:nvPr/>
        </p:nvSpPr>
        <p:spPr>
          <a:xfrm>
            <a:off x="1062637" y="167409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0CBBBAF-56F5-B2E8-6FDB-DFFE8B31B05D}"/>
              </a:ext>
            </a:extLst>
          </p:cNvPr>
          <p:cNvSpPr/>
          <p:nvPr/>
        </p:nvSpPr>
        <p:spPr>
          <a:xfrm>
            <a:off x="1071033" y="96894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7F8210E-1CE7-D077-5384-FE4CE23136D3}"/>
              </a:ext>
            </a:extLst>
          </p:cNvPr>
          <p:cNvSpPr/>
          <p:nvPr/>
        </p:nvSpPr>
        <p:spPr>
          <a:xfrm>
            <a:off x="1048646" y="272858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B2B6229-4337-DB7B-64E2-29E79BC677DB}"/>
              </a:ext>
            </a:extLst>
          </p:cNvPr>
          <p:cNvSpPr/>
          <p:nvPr/>
        </p:nvSpPr>
        <p:spPr>
          <a:xfrm>
            <a:off x="1048646" y="307666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34E37E6-8065-1855-8024-5E01947E6699}"/>
              </a:ext>
            </a:extLst>
          </p:cNvPr>
          <p:cNvSpPr/>
          <p:nvPr/>
        </p:nvSpPr>
        <p:spPr>
          <a:xfrm>
            <a:off x="1054271" y="343247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C3B3AEDD-E108-4E7F-A6A8-506E98104148}"/>
              </a:ext>
            </a:extLst>
          </p:cNvPr>
          <p:cNvSpPr/>
          <p:nvPr/>
        </p:nvSpPr>
        <p:spPr>
          <a:xfrm>
            <a:off x="1062637" y="37841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73D92B11-01DF-68A3-BD65-9730079CD859}"/>
              </a:ext>
            </a:extLst>
          </p:cNvPr>
          <p:cNvSpPr/>
          <p:nvPr/>
        </p:nvSpPr>
        <p:spPr>
          <a:xfrm>
            <a:off x="1071003" y="413935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2A3A7B2-D375-8549-36B3-8CB75162BC2F}"/>
              </a:ext>
            </a:extLst>
          </p:cNvPr>
          <p:cNvSpPr/>
          <p:nvPr/>
        </p:nvSpPr>
        <p:spPr>
          <a:xfrm>
            <a:off x="1071003" y="450240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ц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7EB750B-9C60-FA4C-7D04-706FB684EDB7}"/>
              </a:ext>
            </a:extLst>
          </p:cNvPr>
          <p:cNvSpPr/>
          <p:nvPr/>
        </p:nvSpPr>
        <p:spPr>
          <a:xfrm>
            <a:off x="1071003" y="486473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BC5C6C6E-5D4D-7937-3CC5-F4313C196163}"/>
              </a:ext>
            </a:extLst>
          </p:cNvPr>
          <p:cNvSpPr/>
          <p:nvPr/>
        </p:nvSpPr>
        <p:spPr>
          <a:xfrm>
            <a:off x="1065424" y="521707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D9585FA-CD7C-550D-693B-6BBE029D1E88}"/>
              </a:ext>
            </a:extLst>
          </p:cNvPr>
          <p:cNvSpPr/>
          <p:nvPr/>
        </p:nvSpPr>
        <p:spPr>
          <a:xfrm>
            <a:off x="2256662" y="202580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4303E2B7-084D-B4FF-127E-9BE06EA43F86}"/>
              </a:ext>
            </a:extLst>
          </p:cNvPr>
          <p:cNvSpPr/>
          <p:nvPr/>
        </p:nvSpPr>
        <p:spPr>
          <a:xfrm>
            <a:off x="2256662" y="167283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509D55E-516B-5CFB-888B-92BCE8EA4D2F}"/>
              </a:ext>
            </a:extLst>
          </p:cNvPr>
          <p:cNvSpPr/>
          <p:nvPr/>
        </p:nvSpPr>
        <p:spPr>
          <a:xfrm>
            <a:off x="2256662" y="272858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FA3307A0-4D50-4D32-2843-97ED9EB7C2AF}"/>
              </a:ext>
            </a:extLst>
          </p:cNvPr>
          <p:cNvSpPr/>
          <p:nvPr/>
        </p:nvSpPr>
        <p:spPr>
          <a:xfrm>
            <a:off x="2246944" y="309305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69DEA254-468F-9964-E416-C81C380418D7}"/>
              </a:ext>
            </a:extLst>
          </p:cNvPr>
          <p:cNvSpPr/>
          <p:nvPr/>
        </p:nvSpPr>
        <p:spPr>
          <a:xfrm>
            <a:off x="2237226" y="34568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613553A-21A4-7512-AC35-5174485CA8BC}"/>
              </a:ext>
            </a:extLst>
          </p:cNvPr>
          <p:cNvSpPr/>
          <p:nvPr/>
        </p:nvSpPr>
        <p:spPr>
          <a:xfrm>
            <a:off x="2241365" y="380860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4F9D0F4C-739E-C25C-972E-3CA2F08731DA}"/>
              </a:ext>
            </a:extLst>
          </p:cNvPr>
          <p:cNvSpPr/>
          <p:nvPr/>
        </p:nvSpPr>
        <p:spPr>
          <a:xfrm>
            <a:off x="2237226" y="415998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45824AF-C0D3-E7D8-FD94-7F638DE5B838}"/>
              </a:ext>
            </a:extLst>
          </p:cNvPr>
          <p:cNvSpPr/>
          <p:nvPr/>
        </p:nvSpPr>
        <p:spPr>
          <a:xfrm>
            <a:off x="2241365" y="451074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ц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B2F0FC9E-94BA-CFDF-4FFC-07A5D9D6337E}"/>
              </a:ext>
            </a:extLst>
          </p:cNvPr>
          <p:cNvSpPr/>
          <p:nvPr/>
        </p:nvSpPr>
        <p:spPr>
          <a:xfrm>
            <a:off x="2237226" y="486473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5B7306A7-538A-68DD-5730-8CA848210F88}"/>
              </a:ext>
            </a:extLst>
          </p:cNvPr>
          <p:cNvSpPr/>
          <p:nvPr/>
        </p:nvSpPr>
        <p:spPr>
          <a:xfrm>
            <a:off x="2256662" y="523346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36894C2-5514-B0AE-446A-899D5B9C550A}"/>
              </a:ext>
            </a:extLst>
          </p:cNvPr>
          <p:cNvSpPr txBox="1"/>
          <p:nvPr/>
        </p:nvSpPr>
        <p:spPr>
          <a:xfrm>
            <a:off x="2237226" y="1627553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6CAC48CF-B058-4247-3FC7-A5D60D24D36F}"/>
              </a:ext>
            </a:extLst>
          </p:cNvPr>
          <p:cNvSpPr/>
          <p:nvPr/>
        </p:nvSpPr>
        <p:spPr>
          <a:xfrm>
            <a:off x="3463977" y="202580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A6D303C7-6161-9485-6023-2F36D423BF23}"/>
              </a:ext>
            </a:extLst>
          </p:cNvPr>
          <p:cNvSpPr/>
          <p:nvPr/>
        </p:nvSpPr>
        <p:spPr>
          <a:xfrm>
            <a:off x="3463977" y="165880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26D9FC5-F982-F724-0F66-1C69ED41C374}"/>
              </a:ext>
            </a:extLst>
          </p:cNvPr>
          <p:cNvSpPr/>
          <p:nvPr/>
        </p:nvSpPr>
        <p:spPr>
          <a:xfrm>
            <a:off x="3463977" y="95164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67AAC7D0-AF01-6EF2-1F58-1AE3A0996B78}"/>
              </a:ext>
            </a:extLst>
          </p:cNvPr>
          <p:cNvSpPr/>
          <p:nvPr/>
        </p:nvSpPr>
        <p:spPr>
          <a:xfrm>
            <a:off x="3467492" y="129181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3A0D94F2-34FF-F9DC-3499-BB8D751BDEA0}"/>
              </a:ext>
            </a:extLst>
          </p:cNvPr>
          <p:cNvSpPr/>
          <p:nvPr/>
        </p:nvSpPr>
        <p:spPr>
          <a:xfrm>
            <a:off x="3450687" y="273170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837D02E8-9DDB-3D8D-07D9-351D367A04D0}"/>
              </a:ext>
            </a:extLst>
          </p:cNvPr>
          <p:cNvSpPr/>
          <p:nvPr/>
        </p:nvSpPr>
        <p:spPr>
          <a:xfrm>
            <a:off x="3450687" y="310399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F61ED2EE-BADD-19CC-AF36-BC3A94CFB755}"/>
              </a:ext>
            </a:extLst>
          </p:cNvPr>
          <p:cNvSpPr/>
          <p:nvPr/>
        </p:nvSpPr>
        <p:spPr>
          <a:xfrm>
            <a:off x="3450687" y="344977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79583E3C-557A-713C-67C3-6F6D4641C559}"/>
              </a:ext>
            </a:extLst>
          </p:cNvPr>
          <p:cNvSpPr/>
          <p:nvPr/>
        </p:nvSpPr>
        <p:spPr>
          <a:xfrm>
            <a:off x="3450687" y="37841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C8BE4C43-4EC3-F72B-CA6E-92E1737D45DF}"/>
              </a:ext>
            </a:extLst>
          </p:cNvPr>
          <p:cNvSpPr/>
          <p:nvPr/>
        </p:nvSpPr>
        <p:spPr>
          <a:xfrm>
            <a:off x="3446548" y="412878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F1965A95-67EA-1980-9C47-6301E8EEFA0F}"/>
              </a:ext>
            </a:extLst>
          </p:cNvPr>
          <p:cNvSpPr/>
          <p:nvPr/>
        </p:nvSpPr>
        <p:spPr>
          <a:xfrm>
            <a:off x="4268970" y="201105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7466063D-FB8C-BC02-A02E-27DBBE180FE5}"/>
              </a:ext>
            </a:extLst>
          </p:cNvPr>
          <p:cNvSpPr/>
          <p:nvPr/>
        </p:nvSpPr>
        <p:spPr>
          <a:xfrm>
            <a:off x="4261641" y="165817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AE34B3DE-D573-849F-406F-C06C601F2E9A}"/>
              </a:ext>
            </a:extLst>
          </p:cNvPr>
          <p:cNvSpPr/>
          <p:nvPr/>
        </p:nvSpPr>
        <p:spPr>
          <a:xfrm>
            <a:off x="4268970" y="130398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31BFE6BD-8600-35E1-4A61-2B7F09DE333B}"/>
              </a:ext>
            </a:extLst>
          </p:cNvPr>
          <p:cNvSpPr/>
          <p:nvPr/>
        </p:nvSpPr>
        <p:spPr>
          <a:xfrm>
            <a:off x="4268970" y="93762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1495875C-6F02-ECCF-78B8-E57ABBF1BCA8}"/>
              </a:ext>
            </a:extLst>
          </p:cNvPr>
          <p:cNvSpPr/>
          <p:nvPr/>
        </p:nvSpPr>
        <p:spPr>
          <a:xfrm>
            <a:off x="4268970" y="58343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5EF5E1A7-215E-8899-30B7-18959BDC67BC}"/>
              </a:ext>
            </a:extLst>
          </p:cNvPr>
          <p:cNvSpPr/>
          <p:nvPr/>
        </p:nvSpPr>
        <p:spPr>
          <a:xfrm>
            <a:off x="4269672" y="273160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045029EC-AE12-EA49-9778-0FE3A2687A91}"/>
              </a:ext>
            </a:extLst>
          </p:cNvPr>
          <p:cNvSpPr/>
          <p:nvPr/>
        </p:nvSpPr>
        <p:spPr>
          <a:xfrm>
            <a:off x="4268970" y="307666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52A64E01-5C61-2805-FCD0-8318753CEEFE}"/>
              </a:ext>
            </a:extLst>
          </p:cNvPr>
          <p:cNvSpPr/>
          <p:nvPr/>
        </p:nvSpPr>
        <p:spPr>
          <a:xfrm>
            <a:off x="4282961" y="343247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FB47F90-41A0-CDB5-E363-E7B0C3A7628F}"/>
              </a:ext>
            </a:extLst>
          </p:cNvPr>
          <p:cNvSpPr txBox="1"/>
          <p:nvPr/>
        </p:nvSpPr>
        <p:spPr>
          <a:xfrm>
            <a:off x="4215849" y="569405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EDCBEFB-81C9-DC59-2DC4-D2722B61F06C}"/>
              </a:ext>
            </a:extLst>
          </p:cNvPr>
          <p:cNvSpPr txBox="1"/>
          <p:nvPr/>
        </p:nvSpPr>
        <p:spPr>
          <a:xfrm>
            <a:off x="3428821" y="905604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4FC7C7A-64F6-D3C6-09DB-3C216E428C57}"/>
              </a:ext>
            </a:extLst>
          </p:cNvPr>
          <p:cNvSpPr txBox="1"/>
          <p:nvPr/>
        </p:nvSpPr>
        <p:spPr>
          <a:xfrm>
            <a:off x="1039092" y="6302215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A30AC99-5B80-8803-9953-F1A5C0085772}"/>
              </a:ext>
            </a:extLst>
          </p:cNvPr>
          <p:cNvSpPr txBox="1"/>
          <p:nvPr/>
        </p:nvSpPr>
        <p:spPr>
          <a:xfrm>
            <a:off x="6635700" y="940486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1F7BD1-7DD3-4DFE-7BDE-BD0EF8EA4411}"/>
              </a:ext>
            </a:extLst>
          </p:cNvPr>
          <p:cNvSpPr txBox="1"/>
          <p:nvPr/>
        </p:nvSpPr>
        <p:spPr>
          <a:xfrm>
            <a:off x="4974963" y="183156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57AA867-3D40-D1B8-6F98-B8A9C5A32B37}"/>
              </a:ext>
            </a:extLst>
          </p:cNvPr>
          <p:cNvSpPr txBox="1"/>
          <p:nvPr/>
        </p:nvSpPr>
        <p:spPr>
          <a:xfrm>
            <a:off x="5852339" y="217441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28959EB0-C3ED-8E83-F78E-29DB7A79B042}"/>
              </a:ext>
            </a:extLst>
          </p:cNvPr>
          <p:cNvSpPr/>
          <p:nvPr/>
        </p:nvSpPr>
        <p:spPr>
          <a:xfrm>
            <a:off x="5865317" y="201105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1051C0CD-2C0C-A85A-3D9F-3B03BD53B051}"/>
              </a:ext>
            </a:extLst>
          </p:cNvPr>
          <p:cNvSpPr/>
          <p:nvPr/>
        </p:nvSpPr>
        <p:spPr>
          <a:xfrm>
            <a:off x="5857988" y="165880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0BDE2E6E-0127-8F96-C36B-4B7F636814FF}"/>
              </a:ext>
            </a:extLst>
          </p:cNvPr>
          <p:cNvSpPr/>
          <p:nvPr/>
        </p:nvSpPr>
        <p:spPr>
          <a:xfrm>
            <a:off x="5856921" y="130651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3BBA09B4-8AB8-8CCC-D779-8F7F7A1BAA79}"/>
              </a:ext>
            </a:extLst>
          </p:cNvPr>
          <p:cNvSpPr/>
          <p:nvPr/>
        </p:nvSpPr>
        <p:spPr>
          <a:xfrm>
            <a:off x="5855854" y="96026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10D0D4F5-3214-ACF8-89B1-A4B461AE3268}"/>
              </a:ext>
            </a:extLst>
          </p:cNvPr>
          <p:cNvSpPr/>
          <p:nvPr/>
        </p:nvSpPr>
        <p:spPr>
          <a:xfrm>
            <a:off x="5852339" y="60495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B46990C4-FDB9-BD9F-0206-ECAFD351960D}"/>
              </a:ext>
            </a:extLst>
          </p:cNvPr>
          <p:cNvSpPr/>
          <p:nvPr/>
        </p:nvSpPr>
        <p:spPr>
          <a:xfrm>
            <a:off x="5845646" y="23912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д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48CBFC6A-78C3-D32A-8D96-022179BC5B52}"/>
              </a:ext>
            </a:extLst>
          </p:cNvPr>
          <p:cNvSpPr/>
          <p:nvPr/>
        </p:nvSpPr>
        <p:spPr>
          <a:xfrm>
            <a:off x="5879133" y="273160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3B0BD3F2-B79D-E69F-0FE6-74B9D1CEB1AC}"/>
              </a:ext>
            </a:extLst>
          </p:cNvPr>
          <p:cNvSpPr/>
          <p:nvPr/>
        </p:nvSpPr>
        <p:spPr>
          <a:xfrm>
            <a:off x="5878606" y="308394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99C8CBD4-18D6-46DB-A1D8-C9E0E0206CED}"/>
              </a:ext>
            </a:extLst>
          </p:cNvPr>
          <p:cNvSpPr/>
          <p:nvPr/>
        </p:nvSpPr>
        <p:spPr>
          <a:xfrm>
            <a:off x="5878606" y="343867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ц</a:t>
            </a: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B2C9822E-4C17-9D65-D755-0A1E4E8601C7}"/>
              </a:ext>
            </a:extLst>
          </p:cNvPr>
          <p:cNvSpPr/>
          <p:nvPr/>
        </p:nvSpPr>
        <p:spPr>
          <a:xfrm>
            <a:off x="5894664" y="3808600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ECE0372A-A8FA-9839-A4AD-3EB4428C09E3}"/>
              </a:ext>
            </a:extLst>
          </p:cNvPr>
          <p:cNvSpPr/>
          <p:nvPr/>
        </p:nvSpPr>
        <p:spPr>
          <a:xfrm>
            <a:off x="5894664" y="417852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F632240B-06C5-50CC-0E8E-3FCF250ABA71}"/>
              </a:ext>
            </a:extLst>
          </p:cNvPr>
          <p:cNvSpPr/>
          <p:nvPr/>
        </p:nvSpPr>
        <p:spPr>
          <a:xfrm>
            <a:off x="5427228" y="23475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EEDF5273-5D09-177E-D135-E4183D49BA55}"/>
              </a:ext>
            </a:extLst>
          </p:cNvPr>
          <p:cNvSpPr/>
          <p:nvPr/>
        </p:nvSpPr>
        <p:spPr>
          <a:xfrm>
            <a:off x="5008810" y="2310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</a:t>
            </a: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2A20A64B-2D25-5E8C-051F-DB2A1ACB5A65}"/>
              </a:ext>
            </a:extLst>
          </p:cNvPr>
          <p:cNvSpPr/>
          <p:nvPr/>
        </p:nvSpPr>
        <p:spPr>
          <a:xfrm>
            <a:off x="6248318" y="24472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19E32767-860E-C3C4-B125-27533D4971A2}"/>
              </a:ext>
            </a:extLst>
          </p:cNvPr>
          <p:cNvSpPr/>
          <p:nvPr/>
        </p:nvSpPr>
        <p:spPr>
          <a:xfrm>
            <a:off x="6650794" y="24591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id="{43F81C30-973A-2288-6EE4-525BD80A32AD}"/>
              </a:ext>
            </a:extLst>
          </p:cNvPr>
          <p:cNvSpPr/>
          <p:nvPr/>
        </p:nvSpPr>
        <p:spPr>
          <a:xfrm>
            <a:off x="7052568" y="24591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5C3696AC-D77D-FA19-CEFC-20D9BCEC09F6}"/>
              </a:ext>
            </a:extLst>
          </p:cNvPr>
          <p:cNvSpPr/>
          <p:nvPr/>
        </p:nvSpPr>
        <p:spPr>
          <a:xfrm>
            <a:off x="7471884" y="24591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DFAE7763-6967-A322-9080-79B52B681E96}"/>
              </a:ext>
            </a:extLst>
          </p:cNvPr>
          <p:cNvSpPr/>
          <p:nvPr/>
        </p:nvSpPr>
        <p:spPr>
          <a:xfrm>
            <a:off x="6684652" y="201051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ч</a:t>
            </a: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D16A35A3-C158-5AD3-8119-09A69B381AD9}"/>
              </a:ext>
            </a:extLst>
          </p:cNvPr>
          <p:cNvSpPr/>
          <p:nvPr/>
        </p:nvSpPr>
        <p:spPr>
          <a:xfrm>
            <a:off x="6677323" y="165578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682638D6-A736-68D9-0228-95C8B9989809}"/>
              </a:ext>
            </a:extLst>
          </p:cNvPr>
          <p:cNvSpPr/>
          <p:nvPr/>
        </p:nvSpPr>
        <p:spPr>
          <a:xfrm>
            <a:off x="6677323" y="130225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б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BE17845A-6936-6D93-223B-93E29A547C26}"/>
              </a:ext>
            </a:extLst>
          </p:cNvPr>
          <p:cNvSpPr/>
          <p:nvPr/>
        </p:nvSpPr>
        <p:spPr>
          <a:xfrm>
            <a:off x="6677142" y="95209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AE5F8A95-B0FB-06BF-D0E8-7B6AF7EBA87E}"/>
              </a:ext>
            </a:extLst>
          </p:cNvPr>
          <p:cNvSpPr/>
          <p:nvPr/>
        </p:nvSpPr>
        <p:spPr>
          <a:xfrm>
            <a:off x="6684051" y="273071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BA5E0816-99F0-81D2-0A05-CEC9EFADBA6C}"/>
              </a:ext>
            </a:extLst>
          </p:cNvPr>
          <p:cNvSpPr/>
          <p:nvPr/>
        </p:nvSpPr>
        <p:spPr>
          <a:xfrm>
            <a:off x="6696889" y="309305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6604F653-1C51-E4D0-1323-72A0F8606297}"/>
              </a:ext>
            </a:extLst>
          </p:cNvPr>
          <p:cNvSpPr/>
          <p:nvPr/>
        </p:nvSpPr>
        <p:spPr>
          <a:xfrm>
            <a:off x="6696889" y="344672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F2D59740-DCDA-135F-DDC9-3BBEE4C50FFA}"/>
              </a:ext>
            </a:extLst>
          </p:cNvPr>
          <p:cNvSpPr/>
          <p:nvPr/>
        </p:nvSpPr>
        <p:spPr>
          <a:xfrm>
            <a:off x="7501884" y="273071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85B70CB9-D1E3-B02A-C556-23515D3FD939}"/>
              </a:ext>
            </a:extLst>
          </p:cNvPr>
          <p:cNvSpPr/>
          <p:nvPr/>
        </p:nvSpPr>
        <p:spPr>
          <a:xfrm>
            <a:off x="7508193" y="310399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E854B0EA-5748-330F-3EB8-729B2B22649D}"/>
              </a:ext>
            </a:extLst>
          </p:cNvPr>
          <p:cNvSpPr/>
          <p:nvPr/>
        </p:nvSpPr>
        <p:spPr>
          <a:xfrm>
            <a:off x="7508193" y="346742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AAE15F3D-56B7-B80F-D1D5-8C1B193FD53E}"/>
              </a:ext>
            </a:extLst>
          </p:cNvPr>
          <p:cNvSpPr/>
          <p:nvPr/>
        </p:nvSpPr>
        <p:spPr>
          <a:xfrm>
            <a:off x="7520988" y="381969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91EC7938-1806-CF14-FF5F-BABC794A3DDF}"/>
              </a:ext>
            </a:extLst>
          </p:cNvPr>
          <p:cNvSpPr/>
          <p:nvPr/>
        </p:nvSpPr>
        <p:spPr>
          <a:xfrm>
            <a:off x="7533783" y="417203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FFBD7F3A-8D7C-1605-C29A-E52F1A5A583D}"/>
              </a:ext>
            </a:extLst>
          </p:cNvPr>
          <p:cNvSpPr/>
          <p:nvPr/>
        </p:nvSpPr>
        <p:spPr>
          <a:xfrm>
            <a:off x="7541973" y="452430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6CAE778D-9297-FB56-7BAB-F4B688CAD0E5}"/>
              </a:ext>
            </a:extLst>
          </p:cNvPr>
          <p:cNvSpPr/>
          <p:nvPr/>
        </p:nvSpPr>
        <p:spPr>
          <a:xfrm>
            <a:off x="7547588" y="489426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14E4E21C-BC79-7CB6-4816-3E08F9BABAE9}"/>
              </a:ext>
            </a:extLst>
          </p:cNvPr>
          <p:cNvSpPr/>
          <p:nvPr/>
        </p:nvSpPr>
        <p:spPr>
          <a:xfrm>
            <a:off x="7567024" y="524660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65A1843E-9001-612D-8385-F4B807F2195E}"/>
              </a:ext>
            </a:extLst>
          </p:cNvPr>
          <p:cNvSpPr/>
          <p:nvPr/>
        </p:nvSpPr>
        <p:spPr>
          <a:xfrm>
            <a:off x="7567024" y="5605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ц</a:t>
            </a:r>
          </a:p>
        </p:txBody>
      </p:sp>
      <p:sp>
        <p:nvSpPr>
          <p:cNvPr id="106" name="Прямоугольник 105">
            <a:extLst>
              <a:ext uri="{FF2B5EF4-FFF2-40B4-BE49-F238E27FC236}">
                <a16:creationId xmlns:a16="http://schemas.microsoft.com/office/drawing/2014/main" id="{3FD24999-A9CB-5E20-E538-68AA7A004089}"/>
              </a:ext>
            </a:extLst>
          </p:cNvPr>
          <p:cNvSpPr/>
          <p:nvPr/>
        </p:nvSpPr>
        <p:spPr>
          <a:xfrm>
            <a:off x="7567024" y="597355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7ABEF355-09AB-CF9A-BF9A-6F5FAD9AEABA}"/>
              </a:ext>
            </a:extLst>
          </p:cNvPr>
          <p:cNvSpPr/>
          <p:nvPr/>
        </p:nvSpPr>
        <p:spPr>
          <a:xfrm>
            <a:off x="7567024" y="63370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108" name="Прямоугольник 107">
            <a:extLst>
              <a:ext uri="{FF2B5EF4-FFF2-40B4-BE49-F238E27FC236}">
                <a16:creationId xmlns:a16="http://schemas.microsoft.com/office/drawing/2014/main" id="{D7B1A37D-DC3B-B2D1-9591-81B68E2D4AE9}"/>
              </a:ext>
            </a:extLst>
          </p:cNvPr>
          <p:cNvSpPr/>
          <p:nvPr/>
        </p:nvSpPr>
        <p:spPr>
          <a:xfrm>
            <a:off x="7916825" y="345636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ы</a:t>
            </a:r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8622F5A2-ED68-5A32-2FCB-61D85FE031BC}"/>
              </a:ext>
            </a:extLst>
          </p:cNvPr>
          <p:cNvSpPr/>
          <p:nvPr/>
        </p:nvSpPr>
        <p:spPr>
          <a:xfrm>
            <a:off x="8319497" y="345636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F2C0F9EB-3ECE-EC8A-6E71-67498C0D68A2}"/>
              </a:ext>
            </a:extLst>
          </p:cNvPr>
          <p:cNvSpPr/>
          <p:nvPr/>
        </p:nvSpPr>
        <p:spPr>
          <a:xfrm>
            <a:off x="8744640" y="345636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448FE435-E1DB-3C25-4DDB-EF72FE2FB113}"/>
              </a:ext>
            </a:extLst>
          </p:cNvPr>
          <p:cNvSpPr/>
          <p:nvPr/>
        </p:nvSpPr>
        <p:spPr>
          <a:xfrm>
            <a:off x="9152786" y="345636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6936F5CB-ED24-DCC0-30AE-C0C6778D061B}"/>
              </a:ext>
            </a:extLst>
          </p:cNvPr>
          <p:cNvSpPr/>
          <p:nvPr/>
        </p:nvSpPr>
        <p:spPr>
          <a:xfrm>
            <a:off x="9566432" y="346742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71175CF3-86C6-A5BF-C1C4-A0A77AB1FC19}"/>
              </a:ext>
            </a:extLst>
          </p:cNvPr>
          <p:cNvSpPr/>
          <p:nvPr/>
        </p:nvSpPr>
        <p:spPr>
          <a:xfrm>
            <a:off x="9962269" y="345636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114" name="Прямоугольник 113">
            <a:extLst>
              <a:ext uri="{FF2B5EF4-FFF2-40B4-BE49-F238E27FC236}">
                <a16:creationId xmlns:a16="http://schemas.microsoft.com/office/drawing/2014/main" id="{A22CD1DC-3EFB-A8A2-E767-6D9675FBE159}"/>
              </a:ext>
            </a:extLst>
          </p:cNvPr>
          <p:cNvSpPr/>
          <p:nvPr/>
        </p:nvSpPr>
        <p:spPr>
          <a:xfrm>
            <a:off x="10351723" y="343867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A865EE4E-BDE3-215D-C2CE-5E1D38025B42}"/>
              </a:ext>
            </a:extLst>
          </p:cNvPr>
          <p:cNvSpPr/>
          <p:nvPr/>
        </p:nvSpPr>
        <p:spPr>
          <a:xfrm>
            <a:off x="10760778" y="344030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й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797BCB3-CC18-A882-8AD2-F8CC22E4CBF9}"/>
              </a:ext>
            </a:extLst>
          </p:cNvPr>
          <p:cNvSpPr txBox="1"/>
          <p:nvPr/>
        </p:nvSpPr>
        <p:spPr>
          <a:xfrm>
            <a:off x="4235320" y="5607876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265C9DF-D6B1-4D97-E00E-8A9040D5FA2E}"/>
              </a:ext>
            </a:extLst>
          </p:cNvPr>
          <p:cNvSpPr txBox="1"/>
          <p:nvPr/>
        </p:nvSpPr>
        <p:spPr>
          <a:xfrm>
            <a:off x="5892741" y="4870394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5A57CAD-FAB7-A9AA-8AA2-40E0C2284689}"/>
              </a:ext>
            </a:extLst>
          </p:cNvPr>
          <p:cNvSpPr txBox="1"/>
          <p:nvPr/>
        </p:nvSpPr>
        <p:spPr>
          <a:xfrm>
            <a:off x="7468478" y="4163446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EB18926-BF30-D33B-3CC4-ED4C6FBF1860}"/>
              </a:ext>
            </a:extLst>
          </p:cNvPr>
          <p:cNvSpPr txBox="1"/>
          <p:nvPr/>
        </p:nvSpPr>
        <p:spPr>
          <a:xfrm>
            <a:off x="7451927" y="2322217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32E59E1-8569-79C3-701A-0A02B5E5AE98}"/>
              </a:ext>
            </a:extLst>
          </p:cNvPr>
          <p:cNvSpPr txBox="1"/>
          <p:nvPr/>
        </p:nvSpPr>
        <p:spPr>
          <a:xfrm>
            <a:off x="7466671" y="3447847"/>
            <a:ext cx="268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990F2CEC-676A-9452-51B2-505064DA1472}"/>
              </a:ext>
            </a:extLst>
          </p:cNvPr>
          <p:cNvSpPr/>
          <p:nvPr/>
        </p:nvSpPr>
        <p:spPr>
          <a:xfrm>
            <a:off x="7944645" y="417531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74D0695-BCF1-DEFF-AE16-962842579427}"/>
              </a:ext>
            </a:extLst>
          </p:cNvPr>
          <p:cNvSpPr/>
          <p:nvPr/>
        </p:nvSpPr>
        <p:spPr>
          <a:xfrm>
            <a:off x="8356157" y="417203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</a:t>
            </a: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8FDB77AE-5CAB-FEB6-99E3-6B6DC1536332}"/>
              </a:ext>
            </a:extLst>
          </p:cNvPr>
          <p:cNvSpPr/>
          <p:nvPr/>
        </p:nvSpPr>
        <p:spPr>
          <a:xfrm>
            <a:off x="8767019" y="416747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7C5C4C98-CFE6-5E3A-D414-84067BB94073}"/>
              </a:ext>
            </a:extLst>
          </p:cNvPr>
          <p:cNvSpPr/>
          <p:nvPr/>
        </p:nvSpPr>
        <p:spPr>
          <a:xfrm>
            <a:off x="9177881" y="415998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EFB14735-7C3B-E321-E61F-E365632C0DE8}"/>
              </a:ext>
            </a:extLst>
          </p:cNvPr>
          <p:cNvSpPr/>
          <p:nvPr/>
        </p:nvSpPr>
        <p:spPr>
          <a:xfrm>
            <a:off x="9573956" y="415998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FC8CCB4E-75EC-B64F-9CA9-ED103701A6F7}"/>
              </a:ext>
            </a:extLst>
          </p:cNvPr>
          <p:cNvSpPr/>
          <p:nvPr/>
        </p:nvSpPr>
        <p:spPr>
          <a:xfrm>
            <a:off x="9976628" y="416073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28" name="Прямоугольник 127">
            <a:extLst>
              <a:ext uri="{FF2B5EF4-FFF2-40B4-BE49-F238E27FC236}">
                <a16:creationId xmlns:a16="http://schemas.microsoft.com/office/drawing/2014/main" id="{E5366758-1D0D-B5CD-6890-DA18AFDD1E68}"/>
              </a:ext>
            </a:extLst>
          </p:cNvPr>
          <p:cNvSpPr/>
          <p:nvPr/>
        </p:nvSpPr>
        <p:spPr>
          <a:xfrm>
            <a:off x="10387490" y="416073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2E4551CC-0A64-8D5E-D25A-0798DD0D48EF}"/>
              </a:ext>
            </a:extLst>
          </p:cNvPr>
          <p:cNvSpPr/>
          <p:nvPr/>
        </p:nvSpPr>
        <p:spPr>
          <a:xfrm>
            <a:off x="7139301" y="4893553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130" name="Прямоугольник 129">
            <a:extLst>
              <a:ext uri="{FF2B5EF4-FFF2-40B4-BE49-F238E27FC236}">
                <a16:creationId xmlns:a16="http://schemas.microsoft.com/office/drawing/2014/main" id="{001DE942-927C-377F-4AD9-487357B25553}"/>
              </a:ext>
            </a:extLst>
          </p:cNvPr>
          <p:cNvSpPr/>
          <p:nvPr/>
        </p:nvSpPr>
        <p:spPr>
          <a:xfrm>
            <a:off x="6731014" y="489581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626A6452-8518-0751-35E3-6CF4AC7E5B3E}"/>
              </a:ext>
            </a:extLst>
          </p:cNvPr>
          <p:cNvSpPr/>
          <p:nvPr/>
        </p:nvSpPr>
        <p:spPr>
          <a:xfrm>
            <a:off x="6328342" y="489542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32" name="Прямоугольник 131">
            <a:extLst>
              <a:ext uri="{FF2B5EF4-FFF2-40B4-BE49-F238E27FC236}">
                <a16:creationId xmlns:a16="http://schemas.microsoft.com/office/drawing/2014/main" id="{8BE25BEF-CCC9-8DF6-7545-8037747020B7}"/>
              </a:ext>
            </a:extLst>
          </p:cNvPr>
          <p:cNvSpPr/>
          <p:nvPr/>
        </p:nvSpPr>
        <p:spPr>
          <a:xfrm>
            <a:off x="5924236" y="489988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б</a:t>
            </a:r>
          </a:p>
        </p:txBody>
      </p:sp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45E6C332-F93A-3E31-5219-9E3EA882AECF}"/>
              </a:ext>
            </a:extLst>
          </p:cNvPr>
          <p:cNvSpPr/>
          <p:nvPr/>
        </p:nvSpPr>
        <p:spPr>
          <a:xfrm>
            <a:off x="7971219" y="4901377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DBF7BBBE-A4AC-F37B-C491-10828BE3665C}"/>
              </a:ext>
            </a:extLst>
          </p:cNvPr>
          <p:cNvSpPr/>
          <p:nvPr/>
        </p:nvSpPr>
        <p:spPr>
          <a:xfrm>
            <a:off x="8373891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id="{A875AF7D-DC18-82EE-3092-C5EE0F425737}"/>
              </a:ext>
            </a:extLst>
          </p:cNvPr>
          <p:cNvSpPr/>
          <p:nvPr/>
        </p:nvSpPr>
        <p:spPr>
          <a:xfrm>
            <a:off x="8795368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136" name="Прямоугольник 135">
            <a:extLst>
              <a:ext uri="{FF2B5EF4-FFF2-40B4-BE49-F238E27FC236}">
                <a16:creationId xmlns:a16="http://schemas.microsoft.com/office/drawing/2014/main" id="{ABDB0808-F8FA-180E-E6A0-2EFD545D8C8A}"/>
              </a:ext>
            </a:extLst>
          </p:cNvPr>
          <p:cNvSpPr/>
          <p:nvPr/>
        </p:nvSpPr>
        <p:spPr>
          <a:xfrm>
            <a:off x="9196265" y="489876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DA567229-F398-2882-1D81-D22F24CAE14C}"/>
              </a:ext>
            </a:extLst>
          </p:cNvPr>
          <p:cNvSpPr/>
          <p:nvPr/>
        </p:nvSpPr>
        <p:spPr>
          <a:xfrm>
            <a:off x="9613742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ч</a:t>
            </a:r>
          </a:p>
        </p:txBody>
      </p:sp>
      <p:sp>
        <p:nvSpPr>
          <p:cNvPr id="138" name="Прямоугольник 137">
            <a:extLst>
              <a:ext uri="{FF2B5EF4-FFF2-40B4-BE49-F238E27FC236}">
                <a16:creationId xmlns:a16="http://schemas.microsoft.com/office/drawing/2014/main" id="{5A5174E3-B8D5-38A1-8EB6-8D0E3B657410}"/>
              </a:ext>
            </a:extLst>
          </p:cNvPr>
          <p:cNvSpPr/>
          <p:nvPr/>
        </p:nvSpPr>
        <p:spPr>
          <a:xfrm>
            <a:off x="10016786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39" name="Прямоугольник 138">
            <a:extLst>
              <a:ext uri="{FF2B5EF4-FFF2-40B4-BE49-F238E27FC236}">
                <a16:creationId xmlns:a16="http://schemas.microsoft.com/office/drawing/2014/main" id="{6D622C96-AA3C-9CEE-89C1-09A2FA138BD2}"/>
              </a:ext>
            </a:extLst>
          </p:cNvPr>
          <p:cNvSpPr/>
          <p:nvPr/>
        </p:nvSpPr>
        <p:spPr>
          <a:xfrm>
            <a:off x="10419458" y="490332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140" name="Прямоугольник 139">
            <a:extLst>
              <a:ext uri="{FF2B5EF4-FFF2-40B4-BE49-F238E27FC236}">
                <a16:creationId xmlns:a16="http://schemas.microsoft.com/office/drawing/2014/main" id="{AC5ABEBE-199B-1EC1-771A-32DF315C07D6}"/>
              </a:ext>
            </a:extLst>
          </p:cNvPr>
          <p:cNvSpPr/>
          <p:nvPr/>
        </p:nvSpPr>
        <p:spPr>
          <a:xfrm>
            <a:off x="10840116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141" name="Прямоугольник 140">
            <a:extLst>
              <a:ext uri="{FF2B5EF4-FFF2-40B4-BE49-F238E27FC236}">
                <a16:creationId xmlns:a16="http://schemas.microsoft.com/office/drawing/2014/main" id="{182EFBB9-FF9E-A8DC-20E2-90F0C55627F4}"/>
              </a:ext>
            </a:extLst>
          </p:cNvPr>
          <p:cNvSpPr/>
          <p:nvPr/>
        </p:nvSpPr>
        <p:spPr>
          <a:xfrm>
            <a:off x="11260774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42" name="Прямоугольник 141">
            <a:extLst>
              <a:ext uri="{FF2B5EF4-FFF2-40B4-BE49-F238E27FC236}">
                <a16:creationId xmlns:a16="http://schemas.microsoft.com/office/drawing/2014/main" id="{564E997C-A671-4E1F-257E-F516408CAAF5}"/>
              </a:ext>
            </a:extLst>
          </p:cNvPr>
          <p:cNvSpPr/>
          <p:nvPr/>
        </p:nvSpPr>
        <p:spPr>
          <a:xfrm>
            <a:off x="11677415" y="490124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й</a:t>
            </a: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75EE5351-D6EC-B975-6C3C-68B9FD79F607}"/>
              </a:ext>
            </a:extLst>
          </p:cNvPr>
          <p:cNvSpPr/>
          <p:nvPr/>
        </p:nvSpPr>
        <p:spPr>
          <a:xfrm>
            <a:off x="7161380" y="560331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EB910205-D6AE-EB08-A7D2-76AC1A31552B}"/>
              </a:ext>
            </a:extLst>
          </p:cNvPr>
          <p:cNvSpPr/>
          <p:nvPr/>
        </p:nvSpPr>
        <p:spPr>
          <a:xfrm>
            <a:off x="7979860" y="561873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45" name="Прямоугольник 144">
            <a:extLst>
              <a:ext uri="{FF2B5EF4-FFF2-40B4-BE49-F238E27FC236}">
                <a16:creationId xmlns:a16="http://schemas.microsoft.com/office/drawing/2014/main" id="{D313F6F8-0170-4F53-C7FB-63D8F3D07366}"/>
              </a:ext>
            </a:extLst>
          </p:cNvPr>
          <p:cNvSpPr/>
          <p:nvPr/>
        </p:nvSpPr>
        <p:spPr>
          <a:xfrm>
            <a:off x="8381644" y="5618735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146" name="Прямоугольник 145">
            <a:extLst>
              <a:ext uri="{FF2B5EF4-FFF2-40B4-BE49-F238E27FC236}">
                <a16:creationId xmlns:a16="http://schemas.microsoft.com/office/drawing/2014/main" id="{A081C6C2-E0E4-9424-A17B-652EB615948F}"/>
              </a:ext>
            </a:extLst>
          </p:cNvPr>
          <p:cNvSpPr/>
          <p:nvPr/>
        </p:nvSpPr>
        <p:spPr>
          <a:xfrm>
            <a:off x="6741352" y="5610258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д</a:t>
            </a:r>
          </a:p>
        </p:txBody>
      </p:sp>
      <p:sp>
        <p:nvSpPr>
          <p:cNvPr id="147" name="Прямоугольник 146">
            <a:extLst>
              <a:ext uri="{FF2B5EF4-FFF2-40B4-BE49-F238E27FC236}">
                <a16:creationId xmlns:a16="http://schemas.microsoft.com/office/drawing/2014/main" id="{ACDF49EC-7F8E-96C9-704D-6F5417842B50}"/>
              </a:ext>
            </a:extLst>
          </p:cNvPr>
          <p:cNvSpPr/>
          <p:nvPr/>
        </p:nvSpPr>
        <p:spPr>
          <a:xfrm>
            <a:off x="6328342" y="5605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48" name="Прямоугольник 147">
            <a:extLst>
              <a:ext uri="{FF2B5EF4-FFF2-40B4-BE49-F238E27FC236}">
                <a16:creationId xmlns:a16="http://schemas.microsoft.com/office/drawing/2014/main" id="{330DF473-53EC-AB20-8B49-E43E41ED57D0}"/>
              </a:ext>
            </a:extLst>
          </p:cNvPr>
          <p:cNvSpPr/>
          <p:nvPr/>
        </p:nvSpPr>
        <p:spPr>
          <a:xfrm>
            <a:off x="5915332" y="5605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149" name="Прямоугольник 148">
            <a:extLst>
              <a:ext uri="{FF2B5EF4-FFF2-40B4-BE49-F238E27FC236}">
                <a16:creationId xmlns:a16="http://schemas.microsoft.com/office/drawing/2014/main" id="{213D04B8-C356-DC89-D965-0B6C1749F806}"/>
              </a:ext>
            </a:extLst>
          </p:cNvPr>
          <p:cNvSpPr/>
          <p:nvPr/>
        </p:nvSpPr>
        <p:spPr>
          <a:xfrm>
            <a:off x="5507491" y="5605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50" name="Прямоугольник 149">
            <a:extLst>
              <a:ext uri="{FF2B5EF4-FFF2-40B4-BE49-F238E27FC236}">
                <a16:creationId xmlns:a16="http://schemas.microsoft.com/office/drawing/2014/main" id="{A87EF2F8-E900-D538-116A-74A4BA0E47D5}"/>
              </a:ext>
            </a:extLst>
          </p:cNvPr>
          <p:cNvSpPr/>
          <p:nvPr/>
        </p:nvSpPr>
        <p:spPr>
          <a:xfrm>
            <a:off x="4704660" y="559965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151" name="Прямоугольник 150">
            <a:extLst>
              <a:ext uri="{FF2B5EF4-FFF2-40B4-BE49-F238E27FC236}">
                <a16:creationId xmlns:a16="http://schemas.microsoft.com/office/drawing/2014/main" id="{1DAF8AAE-7107-D403-BDD6-F9DF61EE39C6}"/>
              </a:ext>
            </a:extLst>
          </p:cNvPr>
          <p:cNvSpPr/>
          <p:nvPr/>
        </p:nvSpPr>
        <p:spPr>
          <a:xfrm>
            <a:off x="5108178" y="559965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152" name="Прямоугольник 151">
            <a:extLst>
              <a:ext uri="{FF2B5EF4-FFF2-40B4-BE49-F238E27FC236}">
                <a16:creationId xmlns:a16="http://schemas.microsoft.com/office/drawing/2014/main" id="{45A275A7-42BC-B39B-8356-45CC506BB5C3}"/>
              </a:ext>
            </a:extLst>
          </p:cNvPr>
          <p:cNvSpPr/>
          <p:nvPr/>
        </p:nvSpPr>
        <p:spPr>
          <a:xfrm>
            <a:off x="4295420" y="5605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153" name="Прямоугольник 152">
            <a:extLst>
              <a:ext uri="{FF2B5EF4-FFF2-40B4-BE49-F238E27FC236}">
                <a16:creationId xmlns:a16="http://schemas.microsoft.com/office/drawing/2014/main" id="{A6885F34-F172-077A-AAE7-6E52E1C10E9F}"/>
              </a:ext>
            </a:extLst>
          </p:cNvPr>
          <p:cNvSpPr/>
          <p:nvPr/>
        </p:nvSpPr>
        <p:spPr>
          <a:xfrm>
            <a:off x="7161380" y="632951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C7892825-D063-EDC3-08C2-964E0E7CAEC1}"/>
              </a:ext>
            </a:extLst>
          </p:cNvPr>
          <p:cNvSpPr/>
          <p:nvPr/>
        </p:nvSpPr>
        <p:spPr>
          <a:xfrm>
            <a:off x="6755736" y="63370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155" name="Прямоугольник 154">
            <a:extLst>
              <a:ext uri="{FF2B5EF4-FFF2-40B4-BE49-F238E27FC236}">
                <a16:creationId xmlns:a16="http://schemas.microsoft.com/office/drawing/2014/main" id="{7D1CF879-65B5-3939-DEAD-4B073B17EA83}"/>
              </a:ext>
            </a:extLst>
          </p:cNvPr>
          <p:cNvSpPr/>
          <p:nvPr/>
        </p:nvSpPr>
        <p:spPr>
          <a:xfrm>
            <a:off x="6342900" y="634545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156" name="Прямоугольник 155">
            <a:extLst>
              <a:ext uri="{FF2B5EF4-FFF2-40B4-BE49-F238E27FC236}">
                <a16:creationId xmlns:a16="http://schemas.microsoft.com/office/drawing/2014/main" id="{60B34EDF-8097-65CD-95DC-1B1F7EB253DB}"/>
              </a:ext>
            </a:extLst>
          </p:cNvPr>
          <p:cNvSpPr/>
          <p:nvPr/>
        </p:nvSpPr>
        <p:spPr>
          <a:xfrm>
            <a:off x="5926869" y="6329512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57" name="Прямоугольник 156">
            <a:extLst>
              <a:ext uri="{FF2B5EF4-FFF2-40B4-BE49-F238E27FC236}">
                <a16:creationId xmlns:a16="http://schemas.microsoft.com/office/drawing/2014/main" id="{38287095-85E3-437A-D46A-995E41008663}"/>
              </a:ext>
            </a:extLst>
          </p:cNvPr>
          <p:cNvSpPr/>
          <p:nvPr/>
        </p:nvSpPr>
        <p:spPr>
          <a:xfrm>
            <a:off x="5521225" y="6345456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ч</a:t>
            </a:r>
          </a:p>
        </p:txBody>
      </p:sp>
      <p:sp>
        <p:nvSpPr>
          <p:cNvPr id="158" name="Прямоугольник 157">
            <a:extLst>
              <a:ext uri="{FF2B5EF4-FFF2-40B4-BE49-F238E27FC236}">
                <a16:creationId xmlns:a16="http://schemas.microsoft.com/office/drawing/2014/main" id="{73225A70-A23D-76F1-7DE2-F1B75DD8C431}"/>
              </a:ext>
            </a:extLst>
          </p:cNvPr>
          <p:cNvSpPr/>
          <p:nvPr/>
        </p:nvSpPr>
        <p:spPr>
          <a:xfrm>
            <a:off x="5121771" y="63370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59" name="Прямоугольник 158">
            <a:extLst>
              <a:ext uri="{FF2B5EF4-FFF2-40B4-BE49-F238E27FC236}">
                <a16:creationId xmlns:a16="http://schemas.microsoft.com/office/drawing/2014/main" id="{FB9DC89A-869E-3A63-4E00-DB9C8E1CDCC3}"/>
              </a:ext>
            </a:extLst>
          </p:cNvPr>
          <p:cNvSpPr/>
          <p:nvPr/>
        </p:nvSpPr>
        <p:spPr>
          <a:xfrm>
            <a:off x="4722317" y="63370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160" name="Прямоугольник 159">
            <a:extLst>
              <a:ext uri="{FF2B5EF4-FFF2-40B4-BE49-F238E27FC236}">
                <a16:creationId xmlns:a16="http://schemas.microsoft.com/office/drawing/2014/main" id="{FD7B2620-B79B-A23E-9970-25E06F84C99E}"/>
              </a:ext>
            </a:extLst>
          </p:cNvPr>
          <p:cNvSpPr/>
          <p:nvPr/>
        </p:nvSpPr>
        <p:spPr>
          <a:xfrm>
            <a:off x="3916730" y="632472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</a:t>
            </a:r>
          </a:p>
        </p:txBody>
      </p:sp>
      <p:sp>
        <p:nvSpPr>
          <p:cNvPr id="161" name="Прямоугольник 160">
            <a:extLst>
              <a:ext uri="{FF2B5EF4-FFF2-40B4-BE49-F238E27FC236}">
                <a16:creationId xmlns:a16="http://schemas.microsoft.com/office/drawing/2014/main" id="{3E547385-5712-5D9A-576B-D68B5AE6ED05}"/>
              </a:ext>
            </a:extLst>
          </p:cNvPr>
          <p:cNvSpPr/>
          <p:nvPr/>
        </p:nvSpPr>
        <p:spPr>
          <a:xfrm>
            <a:off x="4326081" y="63370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62" name="Прямоугольник 161">
            <a:extLst>
              <a:ext uri="{FF2B5EF4-FFF2-40B4-BE49-F238E27FC236}">
                <a16:creationId xmlns:a16="http://schemas.microsoft.com/office/drawing/2014/main" id="{25065C12-D3CB-B24E-F9E0-7E2CBF34CB25}"/>
              </a:ext>
            </a:extLst>
          </p:cNvPr>
          <p:cNvSpPr/>
          <p:nvPr/>
        </p:nvSpPr>
        <p:spPr>
          <a:xfrm>
            <a:off x="3515912" y="632472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163" name="Прямоугольник 162">
            <a:extLst>
              <a:ext uri="{FF2B5EF4-FFF2-40B4-BE49-F238E27FC236}">
                <a16:creationId xmlns:a16="http://schemas.microsoft.com/office/drawing/2014/main" id="{FDBF1DB1-43D8-4AD5-1718-A58262C87F54}"/>
              </a:ext>
            </a:extLst>
          </p:cNvPr>
          <p:cNvSpPr/>
          <p:nvPr/>
        </p:nvSpPr>
        <p:spPr>
          <a:xfrm>
            <a:off x="3113118" y="6337079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164" name="Прямоугольник 163">
            <a:extLst>
              <a:ext uri="{FF2B5EF4-FFF2-40B4-BE49-F238E27FC236}">
                <a16:creationId xmlns:a16="http://schemas.microsoft.com/office/drawing/2014/main" id="{D6E01FBE-BCA9-0964-A8C1-E27AC8F350E6}"/>
              </a:ext>
            </a:extLst>
          </p:cNvPr>
          <p:cNvSpPr/>
          <p:nvPr/>
        </p:nvSpPr>
        <p:spPr>
          <a:xfrm>
            <a:off x="2692606" y="6324721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65" name="Прямоугольник 164">
            <a:extLst>
              <a:ext uri="{FF2B5EF4-FFF2-40B4-BE49-F238E27FC236}">
                <a16:creationId xmlns:a16="http://schemas.microsoft.com/office/drawing/2014/main" id="{810C6633-F563-4997-6A47-6BD091E7537D}"/>
              </a:ext>
            </a:extLst>
          </p:cNvPr>
          <p:cNvSpPr/>
          <p:nvPr/>
        </p:nvSpPr>
        <p:spPr>
          <a:xfrm>
            <a:off x="2288791" y="6320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66" name="Прямоугольник 165">
            <a:extLst>
              <a:ext uri="{FF2B5EF4-FFF2-40B4-BE49-F238E27FC236}">
                <a16:creationId xmlns:a16="http://schemas.microsoft.com/office/drawing/2014/main" id="{F88AF2F5-8CE4-8A53-5B71-9170413A54EA}"/>
              </a:ext>
            </a:extLst>
          </p:cNvPr>
          <p:cNvSpPr/>
          <p:nvPr/>
        </p:nvSpPr>
        <p:spPr>
          <a:xfrm>
            <a:off x="1870931" y="6320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ц</a:t>
            </a:r>
          </a:p>
        </p:txBody>
      </p:sp>
      <p:sp>
        <p:nvSpPr>
          <p:cNvPr id="167" name="Прямоугольник 166">
            <a:extLst>
              <a:ext uri="{FF2B5EF4-FFF2-40B4-BE49-F238E27FC236}">
                <a16:creationId xmlns:a16="http://schemas.microsoft.com/office/drawing/2014/main" id="{1D0E1D6E-7DEB-2893-2C04-F5E5744F5378}"/>
              </a:ext>
            </a:extLst>
          </p:cNvPr>
          <p:cNvSpPr/>
          <p:nvPr/>
        </p:nvSpPr>
        <p:spPr>
          <a:xfrm>
            <a:off x="1451318" y="6320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168" name="Прямоугольник 167">
            <a:extLst>
              <a:ext uri="{FF2B5EF4-FFF2-40B4-BE49-F238E27FC236}">
                <a16:creationId xmlns:a16="http://schemas.microsoft.com/office/drawing/2014/main" id="{EF9E6862-4A59-8CC6-97CF-91CB001A131E}"/>
              </a:ext>
            </a:extLst>
          </p:cNvPr>
          <p:cNvSpPr/>
          <p:nvPr/>
        </p:nvSpPr>
        <p:spPr>
          <a:xfrm>
            <a:off x="1060640" y="6320794"/>
            <a:ext cx="402672" cy="352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9FAB63FC-BE49-2E20-7F6C-FF2A5BCFC97B}"/>
              </a:ext>
            </a:extLst>
          </p:cNvPr>
          <p:cNvSpPr txBox="1"/>
          <p:nvPr/>
        </p:nvSpPr>
        <p:spPr>
          <a:xfrm>
            <a:off x="444480" y="324941"/>
            <a:ext cx="262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Кроссворд</a:t>
            </a:r>
          </a:p>
        </p:txBody>
      </p:sp>
      <p:sp>
        <p:nvSpPr>
          <p:cNvPr id="170" name="Половина рамки 169">
            <a:extLst>
              <a:ext uri="{FF2B5EF4-FFF2-40B4-BE49-F238E27FC236}">
                <a16:creationId xmlns:a16="http://schemas.microsoft.com/office/drawing/2014/main" id="{90D919C4-9A46-07FB-0EA6-F52D83EDDDED}"/>
              </a:ext>
            </a:extLst>
          </p:cNvPr>
          <p:cNvSpPr/>
          <p:nvPr/>
        </p:nvSpPr>
        <p:spPr>
          <a:xfrm>
            <a:off x="45094" y="8945"/>
            <a:ext cx="1736462" cy="940486"/>
          </a:xfrm>
          <a:prstGeom prst="halfFram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2" name="Рисунок 171">
            <a:extLst>
              <a:ext uri="{FF2B5EF4-FFF2-40B4-BE49-F238E27FC236}">
                <a16:creationId xmlns:a16="http://schemas.microsoft.com/office/drawing/2014/main" id="{2E105BF3-4F83-4DF8-7D4F-94568AF191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50" t="12182" r="7061"/>
          <a:stretch/>
        </p:blipFill>
        <p:spPr>
          <a:xfrm>
            <a:off x="8574176" y="20516"/>
            <a:ext cx="3585606" cy="3356702"/>
          </a:xfrm>
          <a:prstGeom prst="rect">
            <a:avLst/>
          </a:prstGeom>
        </p:spPr>
      </p:pic>
      <p:pic>
        <p:nvPicPr>
          <p:cNvPr id="174" name="Рисунок 173">
            <a:extLst>
              <a:ext uri="{FF2B5EF4-FFF2-40B4-BE49-F238E27FC236}">
                <a16:creationId xmlns:a16="http://schemas.microsoft.com/office/drawing/2014/main" id="{F35B9A6F-0C03-7EDA-976D-C0F4C7491A7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4762" y="5253182"/>
            <a:ext cx="2686256" cy="1521952"/>
          </a:xfrm>
          <a:prstGeom prst="rect">
            <a:avLst/>
          </a:prstGeom>
        </p:spPr>
      </p:pic>
      <p:pic>
        <p:nvPicPr>
          <p:cNvPr id="175" name="Рисунок 174">
            <a:extLst>
              <a:ext uri="{FF2B5EF4-FFF2-40B4-BE49-F238E27FC236}">
                <a16:creationId xmlns:a16="http://schemas.microsoft.com/office/drawing/2014/main" id="{ED98DEE2-E553-61E5-E4C1-72C643823D3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7169" y="3915013"/>
            <a:ext cx="1989305" cy="1670792"/>
          </a:xfrm>
          <a:prstGeom prst="rect">
            <a:avLst/>
          </a:prstGeom>
        </p:spPr>
      </p:pic>
      <p:pic>
        <p:nvPicPr>
          <p:cNvPr id="176" name="Рисунок 175">
            <a:extLst>
              <a:ext uri="{FF2B5EF4-FFF2-40B4-BE49-F238E27FC236}">
                <a16:creationId xmlns:a16="http://schemas.microsoft.com/office/drawing/2014/main" id="{346C526F-7A4B-8E3D-2952-658AB12CFEB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976" t="22500" r="10025" b="17065"/>
          <a:stretch/>
        </p:blipFill>
        <p:spPr>
          <a:xfrm>
            <a:off x="1458811" y="592496"/>
            <a:ext cx="1887579" cy="105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28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C7D587-F274-564A-A787-4CE938BD9EF4}"/>
              </a:ext>
            </a:extLst>
          </p:cNvPr>
          <p:cNvSpPr txBox="1"/>
          <p:nvPr/>
        </p:nvSpPr>
        <p:spPr>
          <a:xfrm>
            <a:off x="419449" y="310393"/>
            <a:ext cx="1162714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Gabriola" panose="04040605051002020D02" pitchFamily="82" charset="0"/>
              </a:rPr>
              <a:t>По горизонтали</a:t>
            </a:r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Подход, который изучает развитие человека как индивида, обладающего определенными человеческими свойствами (задатки, темперамент, биологический возраст, пол, тип телосложения, нейродинамические свойства мозга и др.). 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анатомо-физиологические особенности нервной системы, служащие базой для формирования тех или иных способностей. 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Психолог, показавший, что реальное соотношение умственного развития к возможностям обучения может быть выявлено с помощью определения уровня актуального развития ребенка и его зоны ближайшего развития. 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Gabriola" panose="04040605051002020D02" pitchFamily="82" charset="0"/>
              </a:rPr>
              <a:t>Процесс перехода из одного состояния в другое, более совершенное, переход от старого качественного состояния к новому качественному состоянию.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развитие личности представляет собой развертывание генетической программы конкретного человека.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(в теории когнитивного развития Пиаже) – приспособление к новой информации путем создания новых структур, замещающих старые.</a:t>
            </a:r>
          </a:p>
          <a:p>
            <a:pPr marL="457200" indent="-457200">
              <a:buAutoNum type="arabicPeriod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Gabriola" panose="04040605051002020D02" pitchFamily="82" charset="0"/>
              </a:rPr>
              <a:t>разрабатывает представления о развитии "социального индивида" или "личности" в понимании Бориса Герасимовича Ананьева.</a:t>
            </a: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  <a:latin typeface="Gabriola" panose="04040605051002020D02" pitchFamily="82" charset="0"/>
              </a:rPr>
              <a:t>По вертикали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сжатое повторение, концепция психического развития, рассматривающая становление индивидуального сознания как сокращённое воспроизведение исторических этапов развития сознания человеческого рода 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(в теории когнитивного развития Пиаже) – включение элемента информации из окружающей среды в уже существовавшие ранее мыслительные структуры.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концепция, основанная на том, что особенности психического развития человека, его личностные характеристики формируются ещё при зачатии и обуславливают его поведение в течение всей жизни.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формирование основных структур психики индивида в течение детства и отрочества.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 это такое понятие, которое в психологии отождествляется с первопричинами, в совокупности обуславливающими поведенческие реакции и психические процессы, что отражает влияние сторонних и внутренних механизмов на активность индивида.</a:t>
            </a:r>
          </a:p>
          <a:p>
            <a:pPr marL="457200" indent="-457200"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Gabriola" panose="04040605051002020D02" pitchFamily="82" charset="0"/>
                <a:ea typeface="Calibri" panose="020F0502020204030204" pitchFamily="34" charset="0"/>
              </a:rPr>
              <a:t>Целенаправленный педагогический процесс организации и стимулирования активной учебно-познавательной деятельности учащихся по овладению знаниями, умениями, навыками.</a:t>
            </a:r>
          </a:p>
          <a:p>
            <a:pPr marL="457200" indent="-457200">
              <a:buAutoNum type="arabicPeriod"/>
            </a:pPr>
            <a:r>
              <a:rPr lang="ru-RU" sz="1800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</a:rPr>
              <a:t>это понятие, входящее в теорию психического развития ребенка, которую предложил немецкий психолог Вильям Штерн. Можно говорить об этом термине и о как сближении людей, различных во взглядах, культурах, развитии, ценностях и нормах </a:t>
            </a:r>
            <a:r>
              <a:rPr lang="ru-RU" sz="1600" dirty="0">
                <a:solidFill>
                  <a:srgbClr val="002060"/>
                </a:solidFill>
                <a:latin typeface="Gabriola" panose="04040605051002020D02" pitchFamily="82" charset="0"/>
                <a:ea typeface="Calibri" panose="020F0502020204030204" pitchFamily="34" charset="0"/>
              </a:rPr>
              <a:t>.</a:t>
            </a:r>
            <a:endParaRPr lang="ru-RU" sz="1600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8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ED4B27-58AF-34E2-217B-E9D457482BCA}"/>
              </a:ext>
            </a:extLst>
          </p:cNvPr>
          <p:cNvSpPr txBox="1"/>
          <p:nvPr/>
        </p:nvSpPr>
        <p:spPr>
          <a:xfrm>
            <a:off x="1140903" y="1392572"/>
            <a:ext cx="104023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4000" b="1" dirty="0">
                <a:solidFill>
                  <a:srgbClr val="002060"/>
                </a:solidFill>
                <a:latin typeface="Gabriola" panose="04040605051002020D02" pitchFamily="82" charset="0"/>
              </a:rPr>
              <a:t>Точка зрения современной психологии и педагогики базируется на сформулированных Л.С. Выготским положениях о ведущей роли обучения в развитии личности.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4000" b="1" dirty="0">
                <a:solidFill>
                  <a:srgbClr val="002060"/>
                </a:solidFill>
                <a:latin typeface="Gabriola" panose="04040605051002020D02" pitchFamily="82" charset="0"/>
              </a:rPr>
              <a:t>«Обучение может идти не только вслед за развитием, но и впереди развития, продвигая его дальше и вызывая в нем новообразования».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9020FE-1491-076D-0238-12C860A799B7}"/>
              </a:ext>
            </a:extLst>
          </p:cNvPr>
          <p:cNvSpPr txBox="1"/>
          <p:nvPr/>
        </p:nvSpPr>
        <p:spPr>
          <a:xfrm>
            <a:off x="3221373" y="243281"/>
            <a:ext cx="5536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Gabriola" panose="04040605051002020D02" pitchFamily="82" charset="0"/>
              </a:rPr>
              <a:t>Актуальность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648329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8C9F89D5-5BEC-DFA6-FDF3-83B889ACB8CB}"/>
              </a:ext>
            </a:extLst>
          </p:cNvPr>
          <p:cNvSpPr/>
          <p:nvPr/>
        </p:nvSpPr>
        <p:spPr>
          <a:xfrm>
            <a:off x="671119" y="1199626"/>
            <a:ext cx="3892492" cy="29864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«Развитие – процесс формирования человека или личности, совершающийся путем возникновения на каждой ступени новых качеств, специфических для человека, подготовленных всем предшествующим ходом развития, но не содержащихся в готовом виде на более ранних ступенях».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3924325-FECE-D2EE-29A3-D4A88C312249}"/>
              </a:ext>
            </a:extLst>
          </p:cNvPr>
          <p:cNvSpPr/>
          <p:nvPr/>
        </p:nvSpPr>
        <p:spPr>
          <a:xfrm>
            <a:off x="7628389" y="1199625"/>
            <a:ext cx="3892492" cy="29864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«Обучение – есть внутренне необходимый и всеобщий момент в процессе развития у ребенка не природных, но исторических особенностей человека.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105F48-39F6-0001-B2FE-AE0FDC65E07C}"/>
              </a:ext>
            </a:extLst>
          </p:cNvPr>
          <p:cNvSpPr txBox="1"/>
          <p:nvPr/>
        </p:nvSpPr>
        <p:spPr>
          <a:xfrm>
            <a:off x="483765" y="203754"/>
            <a:ext cx="11224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abriola" panose="04040605051002020D02" pitchFamily="82" charset="0"/>
              </a:rPr>
              <a:t>Проблема соотношения обучения и развития в трудах Л.С. Выгодского 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536BA2C-7F3C-4DF4-DEB4-01F62D79E7EE}"/>
              </a:ext>
            </a:extLst>
          </p:cNvPr>
          <p:cNvSpPr/>
          <p:nvPr/>
        </p:nvSpPr>
        <p:spPr>
          <a:xfrm>
            <a:off x="1510019" y="4732409"/>
            <a:ext cx="9362114" cy="92596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Обучение не тождественно развитию.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Внутренняя связь между ними – в понимании зоны ближайшего развития</a:t>
            </a:r>
            <a:r>
              <a:rPr lang="ru-RU" dirty="0"/>
              <a:t>.</a:t>
            </a:r>
          </a:p>
        </p:txBody>
      </p:sp>
      <p:sp>
        <p:nvSpPr>
          <p:cNvPr id="8" name="Стрелка: влево-вправо-вверх 7">
            <a:extLst>
              <a:ext uri="{FF2B5EF4-FFF2-40B4-BE49-F238E27FC236}">
                <a16:creationId xmlns:a16="http://schemas.microsoft.com/office/drawing/2014/main" id="{F37C690F-F4B5-17B7-A30A-2050CD64BD4D}"/>
              </a:ext>
            </a:extLst>
          </p:cNvPr>
          <p:cNvSpPr/>
          <p:nvPr/>
        </p:nvSpPr>
        <p:spPr>
          <a:xfrm rot="10800000">
            <a:off x="4882392" y="3532783"/>
            <a:ext cx="2248249" cy="1023457"/>
          </a:xfrm>
          <a:prstGeom prst="leftRightUp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25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6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4E7B09-4573-676D-3F4C-EBD7596342D5}"/>
              </a:ext>
            </a:extLst>
          </p:cNvPr>
          <p:cNvSpPr txBox="1"/>
          <p:nvPr/>
        </p:nvSpPr>
        <p:spPr>
          <a:xfrm>
            <a:off x="939567" y="123344"/>
            <a:ext cx="105197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Gabriola" panose="04040605051002020D02" pitchFamily="82" charset="0"/>
              </a:rPr>
              <a:t>Основные подходы к решению проблемы соотношения обучения и развития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870F17CC-30BA-95BE-3E59-17BAC2B626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9995013"/>
              </p:ext>
            </p:extLst>
          </p:nvPr>
        </p:nvGraphicFramePr>
        <p:xfrm>
          <a:off x="1444770" y="1323673"/>
          <a:ext cx="872268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8CA208E-CF72-8D97-B217-74B2649D9A53}"/>
              </a:ext>
            </a:extLst>
          </p:cNvPr>
          <p:cNvSpPr txBox="1"/>
          <p:nvPr/>
        </p:nvSpPr>
        <p:spPr>
          <a:xfrm>
            <a:off x="1963023" y="1526796"/>
            <a:ext cx="4187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solidFill>
                  <a:srgbClr val="002060"/>
                </a:solidFill>
                <a:latin typeface="Gabriola" panose="04040605051002020D02" pitchFamily="82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F97D21-1D4C-4100-E537-655B21C67FA1}"/>
              </a:ext>
            </a:extLst>
          </p:cNvPr>
          <p:cNvSpPr txBox="1"/>
          <p:nvPr/>
        </p:nvSpPr>
        <p:spPr>
          <a:xfrm>
            <a:off x="2399157" y="3256326"/>
            <a:ext cx="5148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solidFill>
                  <a:srgbClr val="002060"/>
                </a:solidFill>
                <a:latin typeface="Gabriola" panose="04040605051002020D02" pitchFamily="82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D01CDB-DA57-9797-6B4B-B7C5D55BEDBC}"/>
              </a:ext>
            </a:extLst>
          </p:cNvPr>
          <p:cNvSpPr txBox="1"/>
          <p:nvPr/>
        </p:nvSpPr>
        <p:spPr>
          <a:xfrm>
            <a:off x="1980453" y="4782888"/>
            <a:ext cx="5164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solidFill>
                  <a:srgbClr val="002060"/>
                </a:solidFill>
                <a:latin typeface="Gabriola" panose="04040605051002020D02" pitchFamily="8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11969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F1083476-DEFE-C2F0-A4F8-6376F7F54F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8493457"/>
              </p:ext>
            </p:extLst>
          </p:nvPr>
        </p:nvGraphicFramePr>
        <p:xfrm>
          <a:off x="341153" y="1223006"/>
          <a:ext cx="1157121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Облачко с текстом: прямоугольное 7">
            <a:extLst>
              <a:ext uri="{FF2B5EF4-FFF2-40B4-BE49-F238E27FC236}">
                <a16:creationId xmlns:a16="http://schemas.microsoft.com/office/drawing/2014/main" id="{6EC96082-2EDA-D826-ED19-DABE52B8FFFF}"/>
              </a:ext>
            </a:extLst>
          </p:cNvPr>
          <p:cNvSpPr/>
          <p:nvPr/>
        </p:nvSpPr>
        <p:spPr>
          <a:xfrm>
            <a:off x="1006679" y="151002"/>
            <a:ext cx="10033233" cy="637563"/>
          </a:xfrm>
          <a:prstGeom prst="wedgeRect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Gabriola" panose="04040605051002020D02" pitchFamily="82" charset="0"/>
              </a:rPr>
              <a:t>Точка зрения первая</a:t>
            </a:r>
          </a:p>
        </p:txBody>
      </p:sp>
    </p:spTree>
    <p:extLst>
      <p:ext uri="{BB962C8B-B14F-4D97-AF65-F5344CB8AC3E}">
        <p14:creationId xmlns:p14="http://schemas.microsoft.com/office/powerpoint/2010/main" val="2674604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лачко с текстом: прямоугольное 4">
            <a:extLst>
              <a:ext uri="{FF2B5EF4-FFF2-40B4-BE49-F238E27FC236}">
                <a16:creationId xmlns:a16="http://schemas.microsoft.com/office/drawing/2014/main" id="{7996A652-FF6B-B833-3D70-26A6B43CA400}"/>
              </a:ext>
            </a:extLst>
          </p:cNvPr>
          <p:cNvSpPr/>
          <p:nvPr/>
        </p:nvSpPr>
        <p:spPr>
          <a:xfrm>
            <a:off x="1006679" y="151002"/>
            <a:ext cx="10033233" cy="637563"/>
          </a:xfrm>
          <a:prstGeom prst="wedgeRect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Gabriola" panose="04040605051002020D02" pitchFamily="82" charset="0"/>
              </a:rPr>
              <a:t>Точка зрения вторая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970E75DA-F77C-061E-CDDE-64329CA9D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0046804"/>
              </p:ext>
            </p:extLst>
          </p:nvPr>
        </p:nvGraphicFramePr>
        <p:xfrm>
          <a:off x="341153" y="1223006"/>
          <a:ext cx="1157121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6409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лачко с текстом: прямоугольное 2">
            <a:extLst>
              <a:ext uri="{FF2B5EF4-FFF2-40B4-BE49-F238E27FC236}">
                <a16:creationId xmlns:a16="http://schemas.microsoft.com/office/drawing/2014/main" id="{DA993487-3BA0-5FB5-3409-CCF25278D6B1}"/>
              </a:ext>
            </a:extLst>
          </p:cNvPr>
          <p:cNvSpPr/>
          <p:nvPr/>
        </p:nvSpPr>
        <p:spPr>
          <a:xfrm>
            <a:off x="1006679" y="151002"/>
            <a:ext cx="10033233" cy="637563"/>
          </a:xfrm>
          <a:prstGeom prst="wedgeRect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Gabriola" panose="04040605051002020D02" pitchFamily="82" charset="0"/>
              </a:rPr>
              <a:t>Точка зрения третья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82120201-E035-1A09-54B1-776D272FB1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2416586"/>
              </p:ext>
            </p:extLst>
          </p:nvPr>
        </p:nvGraphicFramePr>
        <p:xfrm>
          <a:off x="341153" y="1223006"/>
          <a:ext cx="1153765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20624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64F8BB-83EC-F8D3-1A16-655288194B51}"/>
              </a:ext>
            </a:extLst>
          </p:cNvPr>
          <p:cNvSpPr txBox="1"/>
          <p:nvPr/>
        </p:nvSpPr>
        <p:spPr>
          <a:xfrm>
            <a:off x="486561" y="167509"/>
            <a:ext cx="112412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Сравнительный анализ отечественных и зарубежных концепций по проблеме движущих сил, источников и условий психического развития ребенка </a:t>
            </a:r>
            <a:endParaRPr lang="ru-RU" sz="32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F50D14C-9928-1748-A51F-AAD373D5A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27515"/>
              </p:ext>
            </p:extLst>
          </p:nvPr>
        </p:nvGraphicFramePr>
        <p:xfrm>
          <a:off x="1188294" y="1500050"/>
          <a:ext cx="10002622" cy="4686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2791">
                  <a:extLst>
                    <a:ext uri="{9D8B030D-6E8A-4147-A177-3AD203B41FA5}">
                      <a16:colId xmlns:a16="http://schemas.microsoft.com/office/drawing/2014/main" val="352588725"/>
                    </a:ext>
                  </a:extLst>
                </a:gridCol>
                <a:gridCol w="1252791">
                  <a:extLst>
                    <a:ext uri="{9D8B030D-6E8A-4147-A177-3AD203B41FA5}">
                      <a16:colId xmlns:a16="http://schemas.microsoft.com/office/drawing/2014/main" val="1899420879"/>
                    </a:ext>
                  </a:extLst>
                </a:gridCol>
                <a:gridCol w="1252791">
                  <a:extLst>
                    <a:ext uri="{9D8B030D-6E8A-4147-A177-3AD203B41FA5}">
                      <a16:colId xmlns:a16="http://schemas.microsoft.com/office/drawing/2014/main" val="4230461004"/>
                    </a:ext>
                  </a:extLst>
                </a:gridCol>
                <a:gridCol w="1252791">
                  <a:extLst>
                    <a:ext uri="{9D8B030D-6E8A-4147-A177-3AD203B41FA5}">
                      <a16:colId xmlns:a16="http://schemas.microsoft.com/office/drawing/2014/main" val="2870329388"/>
                    </a:ext>
                  </a:extLst>
                </a:gridCol>
                <a:gridCol w="1252791">
                  <a:extLst>
                    <a:ext uri="{9D8B030D-6E8A-4147-A177-3AD203B41FA5}">
                      <a16:colId xmlns:a16="http://schemas.microsoft.com/office/drawing/2014/main" val="3934561069"/>
                    </a:ext>
                  </a:extLst>
                </a:gridCol>
                <a:gridCol w="1252791">
                  <a:extLst>
                    <a:ext uri="{9D8B030D-6E8A-4147-A177-3AD203B41FA5}">
                      <a16:colId xmlns:a16="http://schemas.microsoft.com/office/drawing/2014/main" val="2201783333"/>
                    </a:ext>
                  </a:extLst>
                </a:gridCol>
                <a:gridCol w="2485876">
                  <a:extLst>
                    <a:ext uri="{9D8B030D-6E8A-4147-A177-3AD203B41FA5}">
                      <a16:colId xmlns:a16="http://schemas.microsoft.com/office/drawing/2014/main" val="3935451142"/>
                    </a:ext>
                  </a:extLst>
                </a:gridCol>
              </a:tblGrid>
              <a:tr h="4035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Психолог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Ход развития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Условие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Источник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Форма развития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Специфика развития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Движущая сила развития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170237121"/>
                  </a:ext>
                </a:extLst>
              </a:tr>
              <a:tr h="1532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С. Холл К. Бюлер Э. Торндайк В. Штерн К. Коффка З. Фрейд Ж. Пиаже Э. Эриксон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От индивидуал. к социальному (социализация)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Наследственность и среда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Внутри индивида: в его природе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Приспособление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Разные формы концепции рекапитуляции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Преформизм   Конвергенция двух факторов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717188064"/>
                  </a:ext>
                </a:extLst>
              </a:tr>
              <a:tr h="22851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Gabriola" panose="04040605051002020D02" pitchFamily="82" charset="0"/>
                        </a:rPr>
                        <a:t>Л.С. Выготский А.Н. Леонтьев Д.Б. Эльконин П.Я. Гальперин В.В. Давыдов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От социального к индиивид. (закон развития высших психических функций)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Морфофизиологические особенности мозга и общение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Вне индивида: среда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Присвоение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Развитие ребенка подчиняется действию не биологических, а общественно-исторических законов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Обучение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Gabriola" panose="04040605051002020D02" pitchFamily="82" charset="0"/>
                        </a:rPr>
                        <a:t>Деятельность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Gabriola" panose="04040605051002020D02" pitchFamily="8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8139925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8A531C2-08ED-AAEF-E19C-BA7DE0F73909}"/>
              </a:ext>
            </a:extLst>
          </p:cNvPr>
          <p:cNvSpPr txBox="1"/>
          <p:nvPr/>
        </p:nvSpPr>
        <p:spPr>
          <a:xfrm>
            <a:off x="9546672" y="6087668"/>
            <a:ext cx="2516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[11] </a:t>
            </a:r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Немов Р.С.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Gabriola" panose="04040605051002020D02" pitchFamily="82" charset="0"/>
              </a:rPr>
              <a:t>«Общие основы психологии» </a:t>
            </a:r>
          </a:p>
        </p:txBody>
      </p:sp>
    </p:spTree>
    <p:extLst>
      <p:ext uri="{BB962C8B-B14F-4D97-AF65-F5344CB8AC3E}">
        <p14:creationId xmlns:p14="http://schemas.microsoft.com/office/powerpoint/2010/main" val="827885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9CF5C5-F984-63B0-0533-4FC739C92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AE03DF44-90A6-E3CC-066B-3D7660D36BA3}"/>
              </a:ext>
            </a:extLst>
          </p:cNvPr>
          <p:cNvSpPr/>
          <p:nvPr/>
        </p:nvSpPr>
        <p:spPr>
          <a:xfrm>
            <a:off x="777380" y="229383"/>
            <a:ext cx="10463867" cy="9060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DD4932-E52C-0A96-C8B9-E3D0C0C3CC11}"/>
              </a:ext>
            </a:extLst>
          </p:cNvPr>
          <p:cNvSpPr/>
          <p:nvPr/>
        </p:nvSpPr>
        <p:spPr>
          <a:xfrm>
            <a:off x="302004" y="1577308"/>
            <a:ext cx="1711354" cy="9060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D74E102-2CBA-C652-E2F7-6BEE97CE2470}"/>
              </a:ext>
            </a:extLst>
          </p:cNvPr>
          <p:cNvSpPr/>
          <p:nvPr/>
        </p:nvSpPr>
        <p:spPr>
          <a:xfrm>
            <a:off x="2460071" y="1629671"/>
            <a:ext cx="2021747" cy="9060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Занков Л.В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1407359-713F-4581-8E52-20733C003B14}"/>
              </a:ext>
            </a:extLst>
          </p:cNvPr>
          <p:cNvSpPr/>
          <p:nvPr/>
        </p:nvSpPr>
        <p:spPr>
          <a:xfrm>
            <a:off x="5169017" y="1665040"/>
            <a:ext cx="2466362" cy="9060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Н.А. Менчинская, Д.Б. Богоявленский, Е.Н. Кабанова-Меллер и др.).</a:t>
            </a:r>
            <a:endParaRPr lang="ru-RU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C949B70-856D-FE95-A599-3BE1E3147162}"/>
              </a:ext>
            </a:extLst>
          </p:cNvPr>
          <p:cNvSpPr/>
          <p:nvPr/>
        </p:nvSpPr>
        <p:spPr>
          <a:xfrm>
            <a:off x="8020575" y="1692151"/>
            <a:ext cx="1711354" cy="9060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Костюк Г.С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B65E19C-4EDC-80B0-F11A-9B2C4F43174A}"/>
              </a:ext>
            </a:extLst>
          </p:cNvPr>
          <p:cNvSpPr/>
          <p:nvPr/>
        </p:nvSpPr>
        <p:spPr>
          <a:xfrm>
            <a:off x="167608" y="3626629"/>
            <a:ext cx="1862356" cy="20694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придавали решающее значение изменению содержания образования 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BB2A7A9-FC1E-E7A0-6126-A8E6D1F2C718}"/>
              </a:ext>
            </a:extLst>
          </p:cNvPr>
          <p:cNvSpPr/>
          <p:nvPr/>
        </p:nvSpPr>
        <p:spPr>
          <a:xfrm>
            <a:off x="2311861" y="3361241"/>
            <a:ext cx="2382474" cy="20694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достигали развивающего эффекта обучения главным образом посредством усовершенствования методов обучения 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4ADDD492-20D0-A321-7B50-056ABB91A234}"/>
              </a:ext>
            </a:extLst>
          </p:cNvPr>
          <p:cNvSpPr/>
          <p:nvPr/>
        </p:nvSpPr>
        <p:spPr>
          <a:xfrm>
            <a:off x="5158880" y="3562576"/>
            <a:ext cx="2466361" cy="262011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пытались средствами обучения изменить способы умственной деятельности школьников и тем самым повысить эффективность усвоения 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4B0D201-B5D4-8E03-FA03-0F4DAC4D3BF5}"/>
              </a:ext>
            </a:extLst>
          </p:cNvPr>
          <p:cNvSpPr/>
          <p:nvPr/>
        </p:nvSpPr>
        <p:spPr>
          <a:xfrm>
            <a:off x="8089786" y="3361241"/>
            <a:ext cx="1862356" cy="20694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рассматривались различные формы взаимозависимости обучения и развития 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5D7B36-8F93-150B-4023-4CBD7885B588}"/>
              </a:ext>
            </a:extLst>
          </p:cNvPr>
          <p:cNvSpPr txBox="1"/>
          <p:nvPr/>
        </p:nvSpPr>
        <p:spPr>
          <a:xfrm>
            <a:off x="497746" y="382652"/>
            <a:ext cx="11023133" cy="457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ru-RU" sz="24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разработки проблемы обучения и развития в отечественной психологии.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2B5B466-5E52-B904-4205-DFFA543E6987}"/>
              </a:ext>
            </a:extLst>
          </p:cNvPr>
          <p:cNvSpPr txBox="1"/>
          <p:nvPr/>
        </p:nvSpPr>
        <p:spPr>
          <a:xfrm>
            <a:off x="302004" y="1637990"/>
            <a:ext cx="17113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Д.Б. Эльконин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 В.В. Давыдов 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38D5FAD8-0F62-AC65-2CC5-7D5785433EFD}"/>
              </a:ext>
            </a:extLst>
          </p:cNvPr>
          <p:cNvSpPr/>
          <p:nvPr/>
        </p:nvSpPr>
        <p:spPr>
          <a:xfrm>
            <a:off x="10257289" y="1662903"/>
            <a:ext cx="1711354" cy="9060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Блонский П.П.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D3E7DFE8-7704-BA0F-C530-3DE2A20B2F08}"/>
              </a:ext>
            </a:extLst>
          </p:cNvPr>
          <p:cNvSpPr/>
          <p:nvPr/>
        </p:nvSpPr>
        <p:spPr>
          <a:xfrm>
            <a:off x="10246453" y="3678710"/>
            <a:ext cx="1862356" cy="206949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</a:rPr>
              <a:t>показан сложный механизм взаимоотношений между знанием и мышлением</a:t>
            </a:r>
            <a:endParaRPr lang="ru-RU" sz="2000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9D81D576-3D0F-B6D8-F223-BEA39E0C035B}"/>
              </a:ext>
            </a:extLst>
          </p:cNvPr>
          <p:cNvSpPr/>
          <p:nvPr/>
        </p:nvSpPr>
        <p:spPr>
          <a:xfrm>
            <a:off x="699606" y="2806821"/>
            <a:ext cx="687897" cy="637563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низ 21">
            <a:extLst>
              <a:ext uri="{FF2B5EF4-FFF2-40B4-BE49-F238E27FC236}">
                <a16:creationId xmlns:a16="http://schemas.microsoft.com/office/drawing/2014/main" id="{47F8AD23-03F7-2E61-4DE5-A29B40CA659F}"/>
              </a:ext>
            </a:extLst>
          </p:cNvPr>
          <p:cNvSpPr/>
          <p:nvPr/>
        </p:nvSpPr>
        <p:spPr>
          <a:xfrm>
            <a:off x="3120268" y="2463133"/>
            <a:ext cx="687897" cy="637563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9D2A6C3B-C250-5A4B-E9C0-8BCC7078910B}"/>
              </a:ext>
            </a:extLst>
          </p:cNvPr>
          <p:cNvSpPr/>
          <p:nvPr/>
        </p:nvSpPr>
        <p:spPr>
          <a:xfrm>
            <a:off x="6041819" y="2781915"/>
            <a:ext cx="687897" cy="637563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C4FD3B50-CFFD-AE32-2C66-B220E5E38251}"/>
              </a:ext>
            </a:extLst>
          </p:cNvPr>
          <p:cNvSpPr/>
          <p:nvPr/>
        </p:nvSpPr>
        <p:spPr>
          <a:xfrm>
            <a:off x="8602385" y="2541726"/>
            <a:ext cx="687897" cy="637563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DAA1B3C1-CC95-6F0D-0E9F-EF5AFBC5FDC8}"/>
              </a:ext>
            </a:extLst>
          </p:cNvPr>
          <p:cNvSpPr/>
          <p:nvPr/>
        </p:nvSpPr>
        <p:spPr>
          <a:xfrm>
            <a:off x="10804497" y="2860508"/>
            <a:ext cx="687897" cy="637563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144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1796</Words>
  <Application>Microsoft Office PowerPoint</Application>
  <PresentationFormat>Широкоэкранный</PresentationFormat>
  <Paragraphs>298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Gabriola</vt:lpstr>
      <vt:lpstr>Monotype Corsiva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stro-21-11</dc:creator>
  <cp:lastModifiedBy>stro-21-11</cp:lastModifiedBy>
  <cp:revision>5</cp:revision>
  <dcterms:created xsi:type="dcterms:W3CDTF">2022-10-16T06:53:08Z</dcterms:created>
  <dcterms:modified xsi:type="dcterms:W3CDTF">2023-02-05T00:35:23Z</dcterms:modified>
</cp:coreProperties>
</file>