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900608" y="-99392"/>
            <a:ext cx="11737304" cy="302433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образовательное учреждение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Кутлу-Букашский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Дуслык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Рыбно-Слободского муниципального района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700808"/>
            <a:ext cx="734481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 </a:t>
            </a:r>
          </a:p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вторской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дидактической игры </a:t>
            </a: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детей дошкольного возраста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«Весёлая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прогулка»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023424" y="7317432"/>
            <a:ext cx="51691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: воспитатель 1 квалификационной категории по обучению детей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русскому языку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Мингазова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Э.В.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91980" y="5229200"/>
            <a:ext cx="4212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воспитатель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квалификационной категории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обучению детей русскому языку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Мингазова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Э.В.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40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0800000" flipV="1">
            <a:off x="899590" y="867345"/>
            <a:ext cx="6984777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Игра для детей 6-7 лет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и закрепление полученных знаний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изучению русскому языку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мышления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t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t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tt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 детей  свободно выражать свои знания  и соблюдать  последовательность игры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хорошо относиться друг 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другу;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асширять  словарный  запас детей;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ормировать внимательность и терпимость детей.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Оборудования:  макет, разделённый на 4 времени года,  кубик, фишки ,  кубик, конверт с рисунками и вопросами, картинки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 года.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95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0800000" flipV="1">
            <a:off x="683568" y="3791366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9223" y="1351594"/>
            <a:ext cx="654116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игре участвует 4 ребёнка, которые выбираются по считалке.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ребёнок выбирает картинку времени  года и вставит фишку, на эту часть. Начинается игра с времени года «Зима» и в такой последовательности. Первый ребенок бросает фишку и шагает дальше, если квадратик с цифрой обведенный, указана стрелка вверх, то ребенок должен будет  выполнять задание, если не сможет, то  пропускает свой ход.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родолжает игру следующий игрок.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Тот кто первым дойдет до финиша, тот и победитель. Остальные дети тоже должны дойти до финиша, им присуждается  2,3, 4 места.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и вопросы, подобраны из материала «Изучаем русский язык».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85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0800000" flipV="1">
            <a:off x="683568" y="3791366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C:\Users\dell\AppData\Local\Temp\Rar$DI29.914\20220323_095906_resized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r="12886"/>
          <a:stretch/>
        </p:blipFill>
        <p:spPr bwMode="auto">
          <a:xfrm>
            <a:off x="2771800" y="1196752"/>
            <a:ext cx="3510716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dell\AppData\Local\Temp\Rar$DI41.751\20220323_100302_resized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" t="5268" r="17618"/>
          <a:stretch/>
        </p:blipFill>
        <p:spPr bwMode="auto">
          <a:xfrm>
            <a:off x="4742919" y="3652075"/>
            <a:ext cx="3168351" cy="2409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dell\AppData\Local\Temp\Rar$DI52.712\20220323_100036_resized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02" y="3652076"/>
            <a:ext cx="3251566" cy="24094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873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0800000" flipV="1">
            <a:off x="683568" y="3791366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dell\AppData\Local\Temp\Rar$DI00.881\20220323_101912_resiz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91366"/>
            <a:ext cx="3486785" cy="2232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992" y="1194247"/>
            <a:ext cx="3760223" cy="2234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dell\AppData\Local\Temp\Rar$DI63.814\20220323_100724_resized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91366"/>
            <a:ext cx="3300660" cy="2179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073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245</Words>
  <Application>Microsoft Office PowerPoint</Application>
  <PresentationFormat>Экран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Муниципальное бюджетное дошкольное  образовательное учреждение Кутлу-Букашский детский сад «Дуслык  Рыбно-Слободского муниципального района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Кутлу-Букашский детский сад «Дуслык» Рыбно-Слободского муниципального района</dc:title>
  <dc:creator>dell</dc:creator>
  <cp:lastModifiedBy>dell</cp:lastModifiedBy>
  <cp:revision>13</cp:revision>
  <dcterms:created xsi:type="dcterms:W3CDTF">2022-03-19T05:50:08Z</dcterms:created>
  <dcterms:modified xsi:type="dcterms:W3CDTF">2022-03-23T13:58:20Z</dcterms:modified>
</cp:coreProperties>
</file>