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8" r:id="rId3"/>
    <p:sldId id="256" r:id="rId4"/>
    <p:sldId id="257" r:id="rId5"/>
    <p:sldId id="258" r:id="rId6"/>
    <p:sldId id="259" r:id="rId7"/>
    <p:sldId id="263" r:id="rId8"/>
    <p:sldId id="260" r:id="rId9"/>
    <p:sldId id="261" r:id="rId10"/>
    <p:sldId id="267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к" initials="п" lastIdx="1" clrIdx="0">
    <p:extLst>
      <p:ext uri="{19B8F6BF-5375-455C-9EA6-DF929625EA0E}">
        <p15:presenceInfo xmlns:p15="http://schemas.microsoft.com/office/powerpoint/2012/main" userId="пк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2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1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05T11:22:24.220" idx="1">
    <p:pos x="10" y="10"/>
    <p:text/>
    <p:extLst>
      <p:ext uri="{C676402C-5697-4E1C-873F-D02D1690AC5C}">
        <p15:threadingInfo xmlns:p15="http://schemas.microsoft.com/office/powerpoint/2012/main" timeZoneBias="-6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1396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73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009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518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94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584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238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12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27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994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748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69D79797-B801-4413-8E26-C76A14D8F4F7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726957ED-154D-46DD-8A5E-0F9AE9AD88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221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Квест</a:t>
            </a:r>
            <a:r>
              <a:rPr lang="ru-RU" dirty="0" smtClean="0"/>
              <a:t>-игра «Наука - детям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/>
              <a:t>1.  Станция «Отгадай ученого»</a:t>
            </a:r>
            <a:endParaRPr lang="ru-RU" sz="44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23" y="4587408"/>
            <a:ext cx="5918947" cy="19747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13494" y="5647765"/>
            <a:ext cx="474681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Составила: учитель начальных классов </a:t>
            </a:r>
            <a:r>
              <a:rPr lang="ru-RU" dirty="0" err="1" smtClean="0"/>
              <a:t>Костогукайлова</a:t>
            </a:r>
            <a:r>
              <a:rPr lang="ru-RU" dirty="0" smtClean="0"/>
              <a:t> Ирина Иннокентьевна,</a:t>
            </a:r>
          </a:p>
          <a:p>
            <a:pPr algn="ctr"/>
            <a:r>
              <a:rPr lang="ru-RU" dirty="0"/>
              <a:t>По материалам Скачано с </a:t>
            </a:r>
            <a:r>
              <a:rPr lang="en-US" dirty="0"/>
              <a:t>www.znanio.ru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57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76" y="1922929"/>
            <a:ext cx="5162053" cy="39265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4617" y="-1628567"/>
            <a:ext cx="6211825" cy="55147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3232" y="-3711388"/>
            <a:ext cx="5187594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4147" y="-1008530"/>
            <a:ext cx="50490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73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1100" y="1394030"/>
            <a:ext cx="98297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</a:rPr>
              <a:t>4. Станция «</a:t>
            </a:r>
            <a:r>
              <a:rPr lang="ru-RU" sz="6600" b="1" i="1" dirty="0" err="1" smtClean="0">
                <a:solidFill>
                  <a:srgbClr val="FF0000"/>
                </a:solidFill>
              </a:rPr>
              <a:t>Загадкино</a:t>
            </a:r>
            <a:r>
              <a:rPr lang="ru-RU" sz="6600" b="1" i="1" dirty="0" smtClean="0">
                <a:solidFill>
                  <a:srgbClr val="FF0000"/>
                </a:solidFill>
              </a:rPr>
              <a:t>»</a:t>
            </a:r>
          </a:p>
          <a:p>
            <a:endParaRPr lang="ru-RU" sz="6600" b="1" i="1" dirty="0" smtClean="0">
              <a:solidFill>
                <a:srgbClr val="FF0000"/>
              </a:solidFill>
            </a:endParaRPr>
          </a:p>
          <a:p>
            <a:r>
              <a:rPr lang="ru-RU" sz="6600" b="1" i="1" dirty="0" smtClean="0">
                <a:solidFill>
                  <a:srgbClr val="FF0000"/>
                </a:solidFill>
              </a:rPr>
              <a:t>Отгадать загадки: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80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471" y="605118"/>
            <a:ext cx="43971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</a:t>
            </a:r>
            <a:r>
              <a:rPr lang="ru-RU" dirty="0" smtClean="0">
                <a:solidFill>
                  <a:srgbClr val="FF0000"/>
                </a:solidFill>
              </a:rPr>
              <a:t>)                Корни, суммы, умноженья,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         Делаем мы вычисленья.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         Подскажите мне, друзья,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        Что за предмет мои скрывают слова?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2717" y="174812"/>
            <a:ext cx="412824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</a:t>
            </a:r>
            <a:r>
              <a:rPr lang="ru-RU" dirty="0" smtClean="0">
                <a:solidFill>
                  <a:srgbClr val="7030A0"/>
                </a:solidFill>
              </a:rPr>
              <a:t>)    Прописи, тетради, авторучки скрип,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         Пишет аккуратно каждый ученик.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         Правила читаем, учим назубок.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         Ну, ребята, что же это за урок?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8390960" y="430306"/>
            <a:ext cx="357692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3)    Работать всем вместе нам очень приятно,</a:t>
            </a:r>
          </a:p>
          <a:p>
            <a:endParaRPr lang="ru-RU" dirty="0" smtClean="0">
              <a:solidFill>
                <a:srgbClr val="00B0F0"/>
              </a:solidFill>
            </a:endParaRPr>
          </a:p>
          <a:p>
            <a:r>
              <a:rPr lang="ru-RU" dirty="0" smtClean="0">
                <a:solidFill>
                  <a:srgbClr val="00B0F0"/>
                </a:solidFill>
              </a:rPr>
              <a:t>       Лепить, вырезать, что-то клеить — занятно.</a:t>
            </a:r>
          </a:p>
          <a:p>
            <a:endParaRPr lang="ru-RU" dirty="0" smtClean="0">
              <a:solidFill>
                <a:srgbClr val="00B0F0"/>
              </a:solidFill>
            </a:endParaRPr>
          </a:p>
          <a:p>
            <a:r>
              <a:rPr lang="ru-RU" dirty="0" smtClean="0">
                <a:solidFill>
                  <a:srgbClr val="00B0F0"/>
                </a:solidFill>
              </a:rPr>
              <a:t>       На этом уроке фантазия с нами,</a:t>
            </a:r>
          </a:p>
          <a:p>
            <a:endParaRPr lang="ru-RU" dirty="0" smtClean="0">
              <a:solidFill>
                <a:srgbClr val="00B0F0"/>
              </a:solidFill>
            </a:endParaRPr>
          </a:p>
          <a:p>
            <a:r>
              <a:rPr lang="ru-RU" dirty="0" smtClean="0">
                <a:solidFill>
                  <a:srgbClr val="00B0F0"/>
                </a:solidFill>
              </a:rPr>
              <a:t>       Мы мастерим все своими руками.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199" y="3227294"/>
            <a:ext cx="54998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4)    Читать научились на этом уроке.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Сперва по слогам, а теперь как хотим.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Мы учим легко стихотворные строки,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Рассказ от поэзии вмиг отличим,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К нам с книгой приходит само вдохновение,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И все на уроке каком же?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34200" y="3932856"/>
            <a:ext cx="46033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5)    На этом уроке мы песни поём, </a:t>
            </a:r>
          </a:p>
          <a:p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Слышен в музыке громкий трезвон, </a:t>
            </a:r>
          </a:p>
          <a:p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Соловья слышно громкое пение</a:t>
            </a:r>
          </a:p>
          <a:p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И лёгкое ветра дуновение.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5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СПАСИБО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55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741" y="400914"/>
            <a:ext cx="8552330" cy="647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6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2624" cy="50602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1671" y="4867835"/>
            <a:ext cx="111341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Любители любопытных фактов придерживаются мнения, что в открытии закона о всемирном тяготении Ньютону помогло яблоко, упавшее на голову.  На самом деле ученый долго шел к этому открытию, записывал в журнал свои наблюдения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112624" y="295834"/>
            <a:ext cx="2882152" cy="42896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Исаак Ньютон – английский физик, механик, астроном.</a:t>
            </a:r>
          </a:p>
          <a:p>
            <a:pPr algn="ctr"/>
            <a:r>
              <a:rPr lang="ru-RU" sz="2800" dirty="0" smtClean="0"/>
              <a:t>1643-1727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6362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47" y="0"/>
            <a:ext cx="7363013" cy="41416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10800000" flipV="1">
            <a:off x="457200" y="4365195"/>
            <a:ext cx="115913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Этого человека современники называли глубоким знатоком промышленности, приборостроения, экономики, воздухоплавания. Несмотря на свою занятость наукой, Менделеев много времени уделял общественной деятельности. Этот великий человек обладал нестандартным мышлением, был настоящим </a:t>
            </a:r>
            <a:r>
              <a:rPr lang="ru-RU" sz="2800" dirty="0" err="1" smtClean="0"/>
              <a:t>трудоголиком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170894" y="524435"/>
            <a:ext cx="2877670" cy="35231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Дмитрий Иванович Менделеев- русский учёный, химик.</a:t>
            </a:r>
          </a:p>
          <a:p>
            <a:pPr algn="ctr"/>
            <a:r>
              <a:rPr lang="ru-RU" dirty="0" smtClean="0"/>
              <a:t>1834- 1907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678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8054788" cy="44352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4240" y="4583755"/>
            <a:ext cx="101816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Чарльз Роберт Дарвин – путешественник и натуралист, автор идеи об  эволюционном развитии всех живых существ. </a:t>
            </a:r>
          </a:p>
          <a:p>
            <a:r>
              <a:rPr lang="ru-RU" sz="2800" dirty="0" smtClean="0"/>
              <a:t>(1809- 1882 </a:t>
            </a:r>
            <a:r>
              <a:rPr lang="ru-RU" sz="2800" dirty="0" err="1" smtClean="0"/>
              <a:t>гг</a:t>
            </a:r>
            <a:r>
              <a:rPr lang="ru-RU" sz="2800" dirty="0" smtClean="0"/>
              <a:t>)</a:t>
            </a:r>
          </a:p>
          <a:p>
            <a:r>
              <a:rPr lang="ru-RU" sz="2800" dirty="0" smtClean="0"/>
              <a:t>	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0296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86143"/>
            <a:ext cx="7544551" cy="424381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5459" y="4639235"/>
            <a:ext cx="10824881" cy="1802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Пифагор не оставил ни одного письменного трактата. Все его поучения и мысли передавались из уст в уста, а позже записывались его последователями.</a:t>
            </a:r>
          </a:p>
          <a:p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69188" y="484094"/>
            <a:ext cx="2702859" cy="39534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Пифагор –древнегреческий философ, математик. Много путешествовал и учился.</a:t>
            </a:r>
          </a:p>
          <a:p>
            <a:pPr algn="ctr"/>
            <a:r>
              <a:rPr lang="ru-RU" sz="2400" dirty="0" smtClean="0"/>
              <a:t>Около 570- 490 годов до н. э.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3088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0989" y="430305"/>
            <a:ext cx="10609729" cy="430305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2.Станция «Решай, смекай, отгадывай!»</a:t>
            </a:r>
            <a:r>
              <a:rPr lang="ru-RU" b="1" i="1" dirty="0">
                <a:solidFill>
                  <a:srgbClr val="FF0000"/>
                </a:solidFill>
              </a:rPr>
              <a:t/>
            </a:r>
            <a:br>
              <a:rPr lang="ru-RU" b="1" i="1" dirty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>
                <a:solidFill>
                  <a:schemeClr val="accent2"/>
                </a:solidFill>
              </a:rPr>
              <a:t>Расшифровать ребусы, узнать названия наук.  Рассказать, что изучает каждая угаданная наука.</a:t>
            </a:r>
            <a:br>
              <a:rPr lang="ru-RU" sz="3200" dirty="0" smtClean="0">
                <a:solidFill>
                  <a:schemeClr val="accent2"/>
                </a:solidFill>
              </a:rPr>
            </a:br>
            <a:endParaRPr lang="ru-RU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03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22" y="224903"/>
            <a:ext cx="4294865" cy="17128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6131" y="234155"/>
            <a:ext cx="4132469" cy="17694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3509682"/>
            <a:ext cx="5123510" cy="20439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74763" y="2218765"/>
            <a:ext cx="4012181" cy="537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компьютер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368987" y="2422815"/>
            <a:ext cx="3361765" cy="667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квадрат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99247" y="5596009"/>
            <a:ext cx="4679577" cy="7933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география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685187" y="5622905"/>
            <a:ext cx="3045565" cy="7664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история</a:t>
            </a:r>
            <a:endParaRPr lang="ru-RU" sz="40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620227"/>
            <a:ext cx="5818093" cy="175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32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9211" y="578224"/>
            <a:ext cx="100449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4189" y="735995"/>
            <a:ext cx="4657857" cy="18694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458" y="3877903"/>
            <a:ext cx="5151319" cy="19446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014189" y="3877903"/>
            <a:ext cx="465785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русский</a:t>
            </a:r>
            <a:endParaRPr lang="ru-RU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95082" y="1498329"/>
            <a:ext cx="470756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школа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04054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56</TotalTime>
  <Words>376</Words>
  <Application>Microsoft Office PowerPoint</Application>
  <PresentationFormat>Широкоэкранный</PresentationFormat>
  <Paragraphs>68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Corbel</vt:lpstr>
      <vt:lpstr>Базис</vt:lpstr>
      <vt:lpstr>Квест-игра «Наука - детям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2.Станция «Решай, смекай, отгадывай!»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10</cp:revision>
  <dcterms:created xsi:type="dcterms:W3CDTF">2023-02-05T00:24:03Z</dcterms:created>
  <dcterms:modified xsi:type="dcterms:W3CDTF">2023-02-05T01:26:27Z</dcterms:modified>
</cp:coreProperties>
</file>