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6" autoAdjust="0"/>
  </p:normalViewPr>
  <p:slideViewPr>
    <p:cSldViewPr>
      <p:cViewPr varScale="1">
        <p:scale>
          <a:sx n="86" d="100"/>
          <a:sy n="86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29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359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90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23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063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170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0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4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28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21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037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FF87F-1310-4881-A3CD-0D3C958D03B9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94BF9-283E-45A2-819F-478E9621A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47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6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1440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581128"/>
            <a:ext cx="3600400" cy="64807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Учитель-логопед: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Лазовская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Г.М.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№ 308 «Лучик»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132856"/>
            <a:ext cx="777686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Речевые игры </a:t>
            </a:r>
          </a:p>
          <a:p>
            <a:pPr algn="ctr"/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 дороге домой</a:t>
            </a:r>
            <a:endParaRPr lang="ru-RU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AutoShape 4" descr="МБДОУ &quot;ДС №308 г. Челябинска &quot;Звездочка&quot; - КОНСУЛЬТАЦИОННЫЙ ЦЕНТ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МБДОУ &quot;ДС №308 г. Челябинска &quot;Звездочка&quot; - КОНСУЛЬТАЦИОННЫЙ ЦЕНТР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76672"/>
            <a:ext cx="286924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815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476672"/>
            <a:ext cx="511175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Monotype Corsiva" pitchFamily="66" charset="0"/>
              </a:rPr>
              <a:t>Каждое утро отводя ребёнка в детский садик, чтобы дорога была интересной и веселой, можно придумывать множество игр: как подвижных, так и для развития речи. Хочу с вами поделиться некоторыми из них: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madou129klgd-ru.1gb.ru/scale_120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2664296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67" y="4581128"/>
            <a:ext cx="2057772" cy="1084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213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17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114800" cy="4691063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157192"/>
            <a:ext cx="2376264" cy="125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211960" y="273050"/>
            <a:ext cx="4824536" cy="574823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Monotype Corsiva" pitchFamily="66" charset="0"/>
              </a:rPr>
              <a:t>✨ </a:t>
            </a:r>
            <a:r>
              <a:rPr lang="ru-RU" b="1" dirty="0" smtClean="0">
                <a:latin typeface="Monotype Corsiva" pitchFamily="66" charset="0"/>
              </a:rPr>
              <a:t>Что из чего состоит?</a:t>
            </a:r>
            <a:r>
              <a:rPr lang="ru-RU" dirty="0" smtClean="0">
                <a:latin typeface="Monotype Corsiva" pitchFamily="66" charset="0"/>
              </a:rPr>
              <a:t> Стул состоит из спинки, сиденья, ножек. Рубашка состоит из рукавов, воротника, карманов, пуговиц.</a:t>
            </a:r>
          </a:p>
          <a:p>
            <a:endParaRPr lang="ru-RU" sz="1100" dirty="0" smtClean="0"/>
          </a:p>
          <a:p>
            <a:pPr marL="0" indent="0">
              <a:buNone/>
            </a:pPr>
            <a:r>
              <a:rPr lang="ru-RU" dirty="0" smtClean="0">
                <a:latin typeface="Monotype Corsiva" pitchFamily="66" charset="0"/>
              </a:rPr>
              <a:t>✨ </a:t>
            </a:r>
            <a:r>
              <a:rPr lang="ru-RU" b="1" dirty="0" smtClean="0">
                <a:latin typeface="Monotype Corsiva" pitchFamily="66" charset="0"/>
              </a:rPr>
              <a:t>Кто кем был раньше? </a:t>
            </a:r>
            <a:r>
              <a:rPr lang="ru-RU" dirty="0" smtClean="0">
                <a:latin typeface="Monotype Corsiva" pitchFamily="66" charset="0"/>
              </a:rPr>
              <a:t>Курочка была раньше цыпленком, а еще раньше яйцом. Рыба была раньше мальков, а еще раньше икринкой. Яблоко было раньше             цветочком.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Объект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97" y="338673"/>
            <a:ext cx="1368152" cy="1883858"/>
          </a:xfrm>
        </p:spPr>
      </p:pic>
      <p:pic>
        <p:nvPicPr>
          <p:cNvPr id="3077" name="Picture 5" descr="Рубашка рисунок (2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976" y="620688"/>
            <a:ext cx="150271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ニワトリの成長過程 イラスト素材 [ 6286137 ] - フォトライブラリー photolibrar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1932044" cy="93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0_1144cb_d8eb7fb3_orig | Детский сад №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92" y="2348880"/>
            <a:ext cx="905531" cy="113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Цветущее дерево яблони - картинка №13353 | Printonic.r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09" y="3633385"/>
            <a:ext cx="1063040" cy="119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Яблоня с яблоками: стоковые векторные изображения, иллюстрации |  Depositphoto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67" y="3757330"/>
            <a:ext cx="836608" cy="97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779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9" y="-62576"/>
            <a:ext cx="91546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273051"/>
            <a:ext cx="4906888" cy="57482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Monotype Corsiva" pitchFamily="66" charset="0"/>
              </a:rPr>
              <a:t>✨ </a:t>
            </a:r>
            <a:r>
              <a:rPr lang="ru-RU" sz="2400" b="1" dirty="0">
                <a:latin typeface="Monotype Corsiva" pitchFamily="66" charset="0"/>
              </a:rPr>
              <a:t>Что общего? </a:t>
            </a:r>
            <a:r>
              <a:rPr lang="ru-RU" sz="2400" dirty="0">
                <a:latin typeface="Monotype Corsiva" pitchFamily="66" charset="0"/>
              </a:rPr>
              <a:t>Что общего может быть у яблока и кубика? Они оба могут быть красными. Что общего у елки и кактуса? У них есть иголки. Что общего у птички и самолета? У них есть крылья.</a:t>
            </a:r>
          </a:p>
          <a:p>
            <a:pPr marL="0" indent="0">
              <a:buNone/>
            </a:pPr>
            <a:r>
              <a:rPr lang="ru-RU" sz="2400" dirty="0">
                <a:latin typeface="Monotype Corsiva" pitchFamily="66" charset="0"/>
              </a:rPr>
              <a:t>✨ </a:t>
            </a:r>
            <a:r>
              <a:rPr lang="ru-RU" sz="2400" b="1" dirty="0">
                <a:latin typeface="Monotype Corsiva" pitchFamily="66" charset="0"/>
              </a:rPr>
              <a:t>Что произойдет, если… </a:t>
            </a:r>
            <a:r>
              <a:rPr lang="ru-RU" sz="2400" dirty="0">
                <a:latin typeface="Monotype Corsiva" pitchFamily="66" charset="0"/>
              </a:rPr>
              <a:t>Что произойдет, если не закрыть холодильник? Что произойдет, если оставить включенной воду? Выслушайте ответы ребенка. Некоторым вы удивитесь сами. Такая игра учит мыслить малыша.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4" name="Picture 8" descr="Елочка без игрушек ПНГ на Прозрачном Фоне • Скачать PNG Елочка без игруше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6" y="1656917"/>
            <a:ext cx="848442" cy="118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Раскраска Кактус - распечатать в формате А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46841"/>
            <a:ext cx="1332148" cy="133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Иконка яблоко - Png картинки и иконки без фон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7254"/>
            <a:ext cx="1052286" cy="105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Красный квадрат без фона (86 фото) - картинки modnica.clu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881" y="504472"/>
            <a:ext cx="1030184" cy="91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Самолет без фона (55 фото) - красивые картинки и HD фот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55" y="3380301"/>
            <a:ext cx="1351084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Фото белый голубь в png без фон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08" y="2915576"/>
            <a:ext cx="1354057" cy="144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97152"/>
            <a:ext cx="1801383" cy="94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728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273051"/>
            <a:ext cx="4978896" cy="502815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Один – много. </a:t>
            </a:r>
            <a:r>
              <a:rPr lang="ru-RU" dirty="0">
                <a:latin typeface="Monotype Corsiva" pitchFamily="66" charset="0"/>
              </a:rPr>
              <a:t>Стул – стулья, врач – врачи, человек – люди.</a:t>
            </a:r>
          </a:p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Назови ласково. </a:t>
            </a:r>
            <a:r>
              <a:rPr lang="ru-RU" dirty="0">
                <a:latin typeface="Monotype Corsiva" pitchFamily="66" charset="0"/>
              </a:rPr>
              <a:t>Кот – котик, дом – домик, качели – </a:t>
            </a:r>
            <a:r>
              <a:rPr lang="ru-RU" dirty="0" err="1">
                <a:latin typeface="Monotype Corsiva" pitchFamily="66" charset="0"/>
              </a:rPr>
              <a:t>качельки</a:t>
            </a:r>
            <a:r>
              <a:rPr lang="ru-RU" dirty="0">
                <a:latin typeface="Monotype Corsiva" pitchFamily="66" charset="0"/>
              </a:rPr>
              <a:t>, машина – машинка.</a:t>
            </a:r>
          </a:p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Я знаю пять имен. </a:t>
            </a:r>
            <a:r>
              <a:rPr lang="ru-RU" dirty="0">
                <a:latin typeface="Monotype Corsiva" pitchFamily="66" charset="0"/>
              </a:rPr>
              <a:t>Ребенок хлопает в ладоши – Таня, София, Богдан, Даня, Тима. Называть можно не только имена – названия животных, цветов, виды посуды, мебели и т.д.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67" y="4581128"/>
            <a:ext cx="2057772" cy="1084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Игра «Один-много». Блог Лого-Экспер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9292">
            <a:off x="977356" y="539890"/>
            <a:ext cx="1534682" cy="209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Логопедическая игра &quot;Назови ласково&quot;. Отработка словообразован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9935">
            <a:off x="681429" y="2906412"/>
            <a:ext cx="2692815" cy="168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337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404664"/>
            <a:ext cx="4906888" cy="56166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Обобщаем. </a:t>
            </a:r>
            <a:r>
              <a:rPr lang="ru-RU" dirty="0">
                <a:latin typeface="Monotype Corsiva" pitchFamily="66" charset="0"/>
              </a:rPr>
              <a:t>Вы называете: береза, дуб, клен. Ребенок должен обобщить – это деревья. Чашка, ложка, вилка – это посуда. Самолет, вертолет, дирижабль – это транспорт (уточняем: воздушный).</a:t>
            </a:r>
          </a:p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Антонимы. </a:t>
            </a:r>
            <a:r>
              <a:rPr lang="ru-RU" dirty="0">
                <a:latin typeface="Monotype Corsiva" pitchFamily="66" charset="0"/>
              </a:rPr>
              <a:t>Высокий – низкий, тяжелый – легкий, вверх – вниз, черный – белый. Вот полный список противоположностей.</a:t>
            </a:r>
          </a:p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Ассоциации. </a:t>
            </a:r>
            <a:r>
              <a:rPr lang="ru-RU" dirty="0">
                <a:latin typeface="Monotype Corsiva" pitchFamily="66" charset="0"/>
              </a:rPr>
              <a:t>Называйте ребенку предмет, а он придумывает ассоциации, которые у него возникли с этим предметом. Например: стакан – стекло, белка – орешки, зайчик – морковка, летчик – самолет, книга – картинки.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517232"/>
            <a:ext cx="1945399" cy="1025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Набор фигурок Воздушный транспорт safari ltd купить детские игрушки в  интернет магазине Монтессори до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03" y="770838"/>
            <a:ext cx="164437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Обобщение | Занятия для ребенка, Наука для дошкольников, Дошкольное  воспита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20" y="764704"/>
            <a:ext cx="1798519" cy="134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Игра &quot;Антонимы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2878639" cy="203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867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1" y="0"/>
            <a:ext cx="914806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273050"/>
            <a:ext cx="4906888" cy="466811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Консервируем. </a:t>
            </a:r>
            <a:r>
              <a:rPr lang="ru-RU" dirty="0">
                <a:latin typeface="Monotype Corsiva" pitchFamily="66" charset="0"/>
              </a:rPr>
              <a:t>Скажите ребенку, что у вас есть трехлитровая банка, в которую вы будете консервировать все слова на букву М, например: мишка, машина, моль, морковь, магазин, мина, мороженое.</a:t>
            </a:r>
          </a:p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Что лишнее? </a:t>
            </a:r>
            <a:r>
              <a:rPr lang="ru-RU" dirty="0">
                <a:latin typeface="Monotype Corsiva" pitchFamily="66" charset="0"/>
              </a:rPr>
              <a:t>Мама говорит: «В саду растут: яблоко, персик, бегемот, малина». Ребенок называет лишнее или хлопает в ладоши, когда услышит лишнее слово.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67" y="4581128"/>
            <a:ext cx="2057772" cy="1084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Детские картинки с буквой 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Детские картинки с буквой М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Слова с буквой М | Обучение алфавиту, Обучение буквам, Обучение чтени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9644">
            <a:off x="828469" y="462236"/>
            <a:ext cx="1584176" cy="211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ЧТО ЛИШНЕЕ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3792">
            <a:off x="1015374" y="2907718"/>
            <a:ext cx="2027871" cy="202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406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Фоны для визиток логопеда (65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548679"/>
            <a:ext cx="4906888" cy="446449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Я вижу что-то… </a:t>
            </a:r>
            <a:r>
              <a:rPr lang="ru-RU" dirty="0">
                <a:latin typeface="Monotype Corsiva" pitchFamily="66" charset="0"/>
              </a:rPr>
              <a:t>Я вижу что-то красное – отыскиваем глазами все красные предметы и называем их. Можно соревноваться – кто увидит больше красных (зеленых, круглых) предметов.</a:t>
            </a:r>
          </a:p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✨ </a:t>
            </a:r>
            <a:r>
              <a:rPr lang="ru-RU" b="1" dirty="0">
                <a:latin typeface="Monotype Corsiva" pitchFamily="66" charset="0"/>
              </a:rPr>
              <a:t>Загадываем слово. </a:t>
            </a:r>
            <a:r>
              <a:rPr lang="ru-RU" dirty="0">
                <a:latin typeface="Monotype Corsiva" pitchFamily="66" charset="0"/>
              </a:rPr>
              <a:t>Малыш загадывает любое слово. Мама с помощью наводящих вопросов пытается узнать – что это. Например: оно съедобное? У него есть крылья? Его любит кушать зайчик? Потом меняемся местами.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941168"/>
            <a:ext cx="2057772" cy="1084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Ya_Tusya - Я_Тус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325943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2059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518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РЕЧЕВЫЕ ИГРЫ ПО ДОРОГЕ В ДЕТСКИЙ САД</dc:title>
  <dc:creator>Пользователь</dc:creator>
  <cp:lastModifiedBy>Пользователь</cp:lastModifiedBy>
  <cp:revision>12</cp:revision>
  <dcterms:created xsi:type="dcterms:W3CDTF">2022-03-20T07:04:50Z</dcterms:created>
  <dcterms:modified xsi:type="dcterms:W3CDTF">2022-03-20T15:51:10Z</dcterms:modified>
</cp:coreProperties>
</file>