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59" r:id="rId2"/>
    <p:sldId id="260" r:id="rId3"/>
    <p:sldId id="340" r:id="rId4"/>
    <p:sldId id="327" r:id="rId5"/>
    <p:sldId id="261" r:id="rId6"/>
    <p:sldId id="262" r:id="rId7"/>
    <p:sldId id="263" r:id="rId8"/>
    <p:sldId id="264" r:id="rId9"/>
    <p:sldId id="32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6" r:id="rId18"/>
    <p:sldId id="287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3" r:id="rId27"/>
    <p:sldId id="281" r:id="rId28"/>
    <p:sldId id="282" r:id="rId29"/>
    <p:sldId id="284" r:id="rId30"/>
    <p:sldId id="288" r:id="rId31"/>
    <p:sldId id="285" r:id="rId32"/>
    <p:sldId id="286" r:id="rId33"/>
    <p:sldId id="289" r:id="rId34"/>
    <p:sldId id="290" r:id="rId35"/>
    <p:sldId id="291" r:id="rId36"/>
    <p:sldId id="292" r:id="rId37"/>
    <p:sldId id="294" r:id="rId38"/>
    <p:sldId id="295" r:id="rId39"/>
    <p:sldId id="296" r:id="rId40"/>
    <p:sldId id="297" r:id="rId41"/>
    <p:sldId id="300" r:id="rId42"/>
    <p:sldId id="298" r:id="rId43"/>
    <p:sldId id="299" r:id="rId44"/>
    <p:sldId id="312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11" r:id="rId55"/>
    <p:sldId id="314" r:id="rId56"/>
    <p:sldId id="315" r:id="rId57"/>
    <p:sldId id="324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31" r:id="rId67"/>
    <p:sldId id="334" r:id="rId68"/>
    <p:sldId id="335" r:id="rId69"/>
    <p:sldId id="329" r:id="rId70"/>
    <p:sldId id="330" r:id="rId71"/>
    <p:sldId id="332" r:id="rId72"/>
    <p:sldId id="333" r:id="rId73"/>
    <p:sldId id="336" r:id="rId74"/>
    <p:sldId id="337" r:id="rId75"/>
    <p:sldId id="338" r:id="rId76"/>
    <p:sldId id="339" r:id="rId77"/>
    <p:sldId id="325" r:id="rId78"/>
  </p:sldIdLst>
  <p:sldSz cx="9144000" cy="6858000" type="screen4x3"/>
  <p:notesSz cx="6858000" cy="9144000"/>
  <p:custDataLst>
    <p:tags r:id="rId8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0" d="100"/>
          <a:sy n="60" d="100"/>
        </p:scale>
        <p:origin x="-157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86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3.xml"/><Relationship Id="rId18" Type="http://schemas.openxmlformats.org/officeDocument/2006/relationships/slide" Target="slide44.xml"/><Relationship Id="rId26" Type="http://schemas.openxmlformats.org/officeDocument/2006/relationships/slide" Target="slide62.xml"/><Relationship Id="rId3" Type="http://schemas.openxmlformats.org/officeDocument/2006/relationships/slide" Target="slide11.xml"/><Relationship Id="rId21" Type="http://schemas.openxmlformats.org/officeDocument/2006/relationships/slide" Target="slide51.xml"/><Relationship Id="rId7" Type="http://schemas.openxmlformats.org/officeDocument/2006/relationships/slide" Target="slide20.xml"/><Relationship Id="rId12" Type="http://schemas.openxmlformats.org/officeDocument/2006/relationships/slide" Target="slide31.xml"/><Relationship Id="rId17" Type="http://schemas.openxmlformats.org/officeDocument/2006/relationships/slide" Target="slide41.xml"/><Relationship Id="rId25" Type="http://schemas.openxmlformats.org/officeDocument/2006/relationships/slide" Target="slide60.xml"/><Relationship Id="rId33" Type="http://schemas.openxmlformats.org/officeDocument/2006/relationships/slide" Target="slide69.xml"/><Relationship Id="rId2" Type="http://schemas.openxmlformats.org/officeDocument/2006/relationships/notesSlide" Target="../notesSlides/notesSlide2.xml"/><Relationship Id="rId16" Type="http://schemas.openxmlformats.org/officeDocument/2006/relationships/slide" Target="slide39.xml"/><Relationship Id="rId20" Type="http://schemas.openxmlformats.org/officeDocument/2006/relationships/slide" Target="slide49.xml"/><Relationship Id="rId29" Type="http://schemas.openxmlformats.org/officeDocument/2006/relationships/slide" Target="slide7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11" Type="http://schemas.openxmlformats.org/officeDocument/2006/relationships/slide" Target="slide29.xml"/><Relationship Id="rId24" Type="http://schemas.openxmlformats.org/officeDocument/2006/relationships/slide" Target="slide57.xml"/><Relationship Id="rId32" Type="http://schemas.openxmlformats.org/officeDocument/2006/relationships/slide" Target="slide66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23" Type="http://schemas.openxmlformats.org/officeDocument/2006/relationships/slide" Target="slide55.xml"/><Relationship Id="rId28" Type="http://schemas.openxmlformats.org/officeDocument/2006/relationships/image" Target="../media/image5.png"/><Relationship Id="rId10" Type="http://schemas.openxmlformats.org/officeDocument/2006/relationships/slide" Target="slide26.xml"/><Relationship Id="rId19" Type="http://schemas.openxmlformats.org/officeDocument/2006/relationships/slide" Target="slide47.xml"/><Relationship Id="rId31" Type="http://schemas.openxmlformats.org/officeDocument/2006/relationships/slide" Target="slide75.xml"/><Relationship Id="rId4" Type="http://schemas.openxmlformats.org/officeDocument/2006/relationships/slide" Target="slide13.xml"/><Relationship Id="rId9" Type="http://schemas.openxmlformats.org/officeDocument/2006/relationships/slide" Target="slide24.xml"/><Relationship Id="rId14" Type="http://schemas.openxmlformats.org/officeDocument/2006/relationships/slide" Target="slide35.xml"/><Relationship Id="rId22" Type="http://schemas.openxmlformats.org/officeDocument/2006/relationships/slide" Target="slide53.xml"/><Relationship Id="rId27" Type="http://schemas.openxmlformats.org/officeDocument/2006/relationships/slide" Target="slide64.xml"/><Relationship Id="rId30" Type="http://schemas.openxmlformats.org/officeDocument/2006/relationships/slide" Target="slide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1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1.wav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2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://ru.wikipedia.org/wiki/%D0%A1%D0%B2%D0%BE%D1%8F_%D0%B8%D0%B3%D1%80%D0%B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etsepty-s-foto.ru/uploads/taginator/Jul-2013/kot-v-meshke-foto.jpg" TargetMode="External"/><Relationship Id="rId5" Type="http://schemas.openxmlformats.org/officeDocument/2006/relationships/hyperlink" Target="http://ipadmania.org/wp-content/uploads/svoyaig1.jpg" TargetMode="External"/><Relationship Id="rId4" Type="http://schemas.openxmlformats.org/officeDocument/2006/relationships/hyperlink" Target="http://s004.radikal.ru/i206/1104/46/67c84dab6e2e.gi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2935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Zastavka_2013.wav"/>
          </p:stSnd>
        </p:sndAc>
      </p:transition>
    </mc:Choice>
    <mc:Fallback>
      <p:transition spd="slow">
        <p:sndAc>
          <p:stSnd>
            <p:snd r:embed="rId3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51920" y="8367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60032" y="8367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868144" y="8367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804248" y="8367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812360" y="83671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51920" y="177281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60032" y="177281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868144" y="177281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804248" y="177281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812360" y="177281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51920" y="278092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60032" y="278092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868144" y="278092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804248" y="278092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812360" y="2780928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51920" y="378904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60032" y="378904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868144" y="378904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804248" y="378904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812360" y="378904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51920" y="479715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60032" y="479715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868144" y="479715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804248" y="479715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812360" y="479715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23528" y="83671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Математика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528" y="184482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Русский язык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23528" y="278092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Литературное чтение</a:t>
            </a:r>
            <a:endParaRPr lang="ru-RU" sz="2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3528" y="3789040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Окружающий мир</a:t>
            </a:r>
            <a:endParaRPr lang="ru-RU" sz="28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479715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/>
              <a:t>Изобразительное искусство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0"/>
            <a:ext cx="1656184" cy="841696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323528" y="58052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/>
              <a:t>Музыка</a:t>
            </a:r>
            <a:endParaRPr lang="ru-RU" sz="2800" b="1" dirty="0"/>
          </a:p>
        </p:txBody>
      </p:sp>
      <p:sp>
        <p:nvSpPr>
          <p:cNvPr id="39" name="Прямоугольник 38">
            <a:hlinkClick r:id="rId29" action="ppaction://hlinksldjump"/>
          </p:cNvPr>
          <p:cNvSpPr/>
          <p:nvPr/>
        </p:nvSpPr>
        <p:spPr>
          <a:xfrm>
            <a:off x="5868144" y="58052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0" name="Прямоугольник 39">
            <a:hlinkClick r:id="rId30" action="ppaction://hlinksldjump"/>
          </p:cNvPr>
          <p:cNvSpPr/>
          <p:nvPr/>
        </p:nvSpPr>
        <p:spPr>
          <a:xfrm>
            <a:off x="6804248" y="58052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41" name="Прямоугольник 40">
            <a:hlinkClick r:id="rId31" action="ppaction://hlinksldjump"/>
          </p:cNvPr>
          <p:cNvSpPr/>
          <p:nvPr/>
        </p:nvSpPr>
        <p:spPr>
          <a:xfrm>
            <a:off x="7812360" y="58052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42" name="Прямоугольник 41">
            <a:hlinkClick r:id="rId32" action="ppaction://hlinksldjump"/>
          </p:cNvPr>
          <p:cNvSpPr/>
          <p:nvPr/>
        </p:nvSpPr>
        <p:spPr>
          <a:xfrm>
            <a:off x="3851920" y="58052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43" name="Прямоугольник 42">
            <a:hlinkClick r:id="rId33" action="ppaction://hlinksldjump"/>
          </p:cNvPr>
          <p:cNvSpPr/>
          <p:nvPr/>
        </p:nvSpPr>
        <p:spPr>
          <a:xfrm>
            <a:off x="4860032" y="58052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10809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 называются компоненты действия </a:t>
            </a:r>
            <a:r>
              <a:rPr lang="ru-RU" dirty="0" smtClean="0"/>
              <a:t>деления?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158017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Делимое, делитель, частное.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Как одним словом можно назвать данные фигуры: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564904"/>
            <a:ext cx="122413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827584" y="3068960"/>
            <a:ext cx="1440160" cy="100811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2780928"/>
            <a:ext cx="1728192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омб 7"/>
          <p:cNvSpPr/>
          <p:nvPr/>
        </p:nvSpPr>
        <p:spPr>
          <a:xfrm>
            <a:off x="2843808" y="3068960"/>
            <a:ext cx="1800200" cy="23762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755576" y="4725144"/>
            <a:ext cx="2376264" cy="144016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508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Многоугольники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Что такое </a:t>
            </a:r>
            <a:r>
              <a:rPr lang="ru-RU" dirty="0" smtClean="0"/>
              <a:t>уравнение?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Буквенное выражение, равенство с одним неизвестным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4805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главное высшее учебное заведение в Москве?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1463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Московский Государственный Университет </a:t>
            </a:r>
          </a:p>
          <a:p>
            <a:pPr algn="ctr">
              <a:buNone/>
            </a:pPr>
            <a:r>
              <a:rPr lang="ru-RU" dirty="0" smtClean="0"/>
              <a:t>имени</a:t>
            </a:r>
          </a:p>
          <a:p>
            <a:pPr algn="ctr">
              <a:buNone/>
            </a:pPr>
            <a:r>
              <a:rPr lang="ru-RU" dirty="0" smtClean="0"/>
              <a:t>Михаила Васильевича Ломоносова.</a:t>
            </a:r>
            <a:endParaRPr lang="ru-RU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itchFamily="18" charset="0"/>
              </a:rPr>
              <a:t>Правила  игры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412776"/>
            <a:ext cx="8229600" cy="4752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* В игре участвует 3 команды.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* Отвечает команда, капитан которой первым поднимет руку после вопроса ведущего.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* Цена вопроса соответствует определенному количеству баллов – 10, 20, 30 и т. д.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* При правильном ответе на счет команды записывается соответствующее цене вопроса число баллов.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* При неправильном ответе команда штрафуется на соответствующее число баллов.</a:t>
            </a:r>
            <a:endParaRPr lang="ru-RU" sz="2800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6588224" y="4149080"/>
            <a:ext cx="792088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Целый </a:t>
            </a:r>
            <a:r>
              <a:rPr lang="ru-RU" dirty="0" smtClean="0"/>
              <a:t>бидон молока весит </a:t>
            </a:r>
            <a:r>
              <a:rPr lang="ru-RU" dirty="0" smtClean="0"/>
              <a:t>32 </a:t>
            </a:r>
            <a:r>
              <a:rPr lang="ru-RU" dirty="0" smtClean="0"/>
              <a:t>кг. Когда половину молока вылили, то масса стала </a:t>
            </a:r>
            <a:r>
              <a:rPr lang="ru-RU" dirty="0" smtClean="0"/>
              <a:t>17 </a:t>
            </a:r>
            <a:r>
              <a:rPr lang="ru-RU" dirty="0" smtClean="0"/>
              <a:t>кг. Сколько же </a:t>
            </a:r>
            <a:r>
              <a:rPr lang="ru-RU" dirty="0" smtClean="0"/>
              <a:t>весит </a:t>
            </a:r>
            <a:r>
              <a:rPr lang="ru-RU" dirty="0" smtClean="0"/>
              <a:t>пустой бидон</a:t>
            </a:r>
            <a:r>
              <a:rPr lang="ru-RU" dirty="0" smtClean="0"/>
              <a:t>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1202" name="Picture 2" descr="https://media.istockphoto.com/photos/milk-can-picture-id187801886?k=6&amp;m=187801886&amp;s=612x612&amp;w=0&amp;h=8ueBn2ypGPeEBOYVtlDTXdJ6br6yRqZ5PsL-5c5f9wY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645024"/>
            <a:ext cx="2448272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32 – 17 = 15 – половина молока</a:t>
            </a:r>
          </a:p>
          <a:p>
            <a:r>
              <a:rPr lang="ru-RU" dirty="0" smtClean="0"/>
              <a:t>15 * 2 = 30 – масса молока</a:t>
            </a:r>
          </a:p>
          <a:p>
            <a:r>
              <a:rPr lang="ru-RU" dirty="0" smtClean="0"/>
              <a:t>32 – 30 = 2 кг – масса бидона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Сколько гласных звуков в русском языке?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78452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Сколько падежей в русском языке?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4636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717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Почему в глубоких колодцах и ключевая вода всегда холодная?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89222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нагревается солнцем.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местоимение 2-го лица множественного числа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46338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4805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4856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Подберите к китайской пословице русскую </a:t>
            </a:r>
          </a:p>
          <a:p>
            <a:pPr algn="ctr">
              <a:buNone/>
            </a:pPr>
            <a:r>
              <a:rPr lang="ru-RU" dirty="0" smtClean="0"/>
              <a:t>«Торопливым </a:t>
            </a:r>
            <a:r>
              <a:rPr lang="ru-RU" dirty="0" smtClean="0"/>
              <a:t>людям не хватает </a:t>
            </a:r>
            <a:r>
              <a:rPr lang="ru-RU" dirty="0" smtClean="0"/>
              <a:t>мудрости».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64288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Поспешишь – людей  насмешишь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Кто написал сказку «О рыбаке и рыбке»?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76415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Александр Сергеевич  Пушкин.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36866" name="Picture 2" descr="https://magisteria.ru/wp-content/uploads/2017/10/Portret-A.-S.-Pushkina.-1827.-Hudozhnik-Orest-Kiprenskij-1782-1836.-Tretyakovskaya-galereya-Moskva-768x8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708920"/>
            <a:ext cx="2475842" cy="2878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детского поэта, автора стихов к двум российским гимнам.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530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Сергей Михалков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4818" name="Picture 2" descr="http://www.school-1503.ru/wp-content/uploads/2013/03/mihal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420888"/>
            <a:ext cx="257175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Этот предмет заменял героям сказок компас.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3935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644008" y="2636912"/>
            <a:ext cx="2376264" cy="23762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Клубок ниток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2772" name="Picture 4" descr="http://ped-kopilka.ru/upload/blogs/31541_3eacb69a8a6cd3252818763b96df6b79.jp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1700808"/>
            <a:ext cx="3672408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Кто автор стихотворения «Черемуха»?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57838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2924945"/>
            <a:ext cx="8229600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Математика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Сергей Есенин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0722" name="Picture 2" descr="https://i.mywishis.in/s/i2/3f/3/470x0_iuhHKz29ZCejAJpsJcqXYRZFVXCzogLV___jpg____4_8bb42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204864"/>
            <a:ext cx="2595686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4545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8199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 называется русская народная сказка о коллективном труде?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3812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«Репка»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pic>
        <p:nvPicPr>
          <p:cNvPr id="27652" name="Picture 4" descr="https://jili-bili.ru/files/labirint/big/3922702labmoiu1221770078.jpg"/>
          <p:cNvPicPr>
            <a:picLocks noChangeAspect="1" noChangeArrowheads="1"/>
          </p:cNvPicPr>
          <p:nvPr/>
        </p:nvPicPr>
        <p:blipFill>
          <a:blip r:embed="rId3" cstate="print"/>
          <a:srcRect l="3465" t="14286" r="5293" b="14286"/>
          <a:stretch>
            <a:fillRect/>
          </a:stretch>
        </p:blipFill>
        <p:spPr bwMode="auto">
          <a:xfrm>
            <a:off x="1331640" y="2636912"/>
            <a:ext cx="568863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7561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Яйцо всмятку варится 3 минуты. Сколько времени потребуется, чтобы сварить всмятку 5 яиц?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26853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 минуты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Какие птицы не  умеют летать?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6277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Страусы,  киви,  пингвины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22530" name="Picture 2" descr="http://webiconspng.com/wp-content/uploads/2017/09/Ostrich-PNG-Image-894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36912"/>
            <a:ext cx="2880320" cy="2880320"/>
          </a:xfrm>
          <a:prstGeom prst="rect">
            <a:avLst/>
          </a:prstGeom>
          <a:noFill/>
        </p:spPr>
      </p:pic>
      <p:pic>
        <p:nvPicPr>
          <p:cNvPr id="22532" name="Picture 4" descr="https://media.gettyimages.com/photos/north-island-brown-kiwi-apteryx-mantelli-5-months-old-walking-picture-id524369522?b=1&amp;k=6&amp;m=524369522&amp;s=612x612&amp;w=0&amp;h=HNKVCTV82tKjoa9McThYtfTthofmSAFS0b_oLbf9C1o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4293096"/>
            <a:ext cx="1728192" cy="1183191"/>
          </a:xfrm>
          <a:prstGeom prst="rect">
            <a:avLst/>
          </a:prstGeom>
          <a:noFill/>
        </p:spPr>
      </p:pic>
      <p:pic>
        <p:nvPicPr>
          <p:cNvPr id="22534" name="Picture 6" descr="https://s3.pixers.pics/pixers/700/FO/60/23/01/32/700_FO60230132_a7513dae7a8afb7d43cb20ce223944c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988840"/>
            <a:ext cx="2594140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Узнай животное по описанию: «Любит темные леса, к жертве тихо подкрадывается, имеет пятнистый окрас, «бакенбарды» и кисточки на ушах»?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81729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852936"/>
            <a:ext cx="6768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Русский язык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Рысь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20482" name="Picture 2" descr="http://img-fotki.yandex.ru/get/9316/160585884.5e/0_cd977_a69865c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7620000" cy="5543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Какая птичка ни разу шагу не сделала?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24221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воробей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8434" name="Picture 2" descr="https://img-fotki.yandex.ru/get/5638/161031371.118/0_152d9b_38f0623e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708920"/>
            <a:ext cx="47625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7751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Назовите фамилию основателя космонавтики.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6044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Константин Эдуардович </a:t>
            </a:r>
            <a:r>
              <a:rPr lang="ru-RU" dirty="0" smtClean="0"/>
              <a:t>Циолковский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6386" name="Picture 2" descr="https://ds04.infourok.ru/uploads/ex/0d54/0005c62b-faad0108/hello_html_10d872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36912"/>
            <a:ext cx="2715419" cy="3704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Автор произведения </a:t>
            </a:r>
            <a:r>
              <a:rPr lang="ru-RU" dirty="0" smtClean="0"/>
              <a:t>«Богатыри»?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15362" name="Picture 2" descr="https://kultur-a.com/uploads/fotos/551b16d733982-deaa2ecdb98e552936f82ee1aae64d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276872"/>
            <a:ext cx="4955704" cy="37167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Виктор  Михайлович Васнецов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14338" name="Picture 2" descr="https://ds03.infourok.ru/uploads/ex/0a14/0002a223-debb9be4/hello_html_m807d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708920"/>
            <a:ext cx="2448272" cy="3501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8397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Проделали </a:t>
            </a:r>
            <a:r>
              <a:rPr lang="ru-RU" dirty="0" smtClean="0"/>
              <a:t>опыт: опустили колбу горлышком в воду, стали нагревать колбу в ладонях. Увидели, что из колбы начали выходить пузырьки воздуха. О чем говорит этот опыт?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1349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нагревании воздух расширяется.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2492896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Литературное чтение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тип </a:t>
            </a:r>
            <a:r>
              <a:rPr lang="ru-RU" dirty="0" smtClean="0"/>
              <a:t>картины, изображающий природу или какую-либо местность (лес, поле, горы, роща, деревня, город).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4802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Пейзаж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9220" name="Picture 4" descr="http://risuykazan.ru/wp-content/uploads/2016/04/1acfae228415d96debf329dff5a6de1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852936"/>
            <a:ext cx="399894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2" name="Picture 6" descr="https://assets.saatchiart.com/saatchi/781213/art/2676492/1746385-AMJFMBZR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852936"/>
            <a:ext cx="3915090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Один из самых известных русских маринистов.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8194" name="Picture 2" descr="https://pp.userapi.com/c621509/v621509468/5f9d7/ThcxOzvTGS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0968"/>
            <a:ext cx="3506916" cy="2408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http://informstores.ru/images/0/2443-Ayvazovskiy-Ivan-kartina-Lunnaya-dorozh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140968"/>
            <a:ext cx="3717645" cy="2449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4071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Иван </a:t>
            </a:r>
            <a:r>
              <a:rPr lang="ru-RU" dirty="0" smtClean="0"/>
              <a:t> Константинович </a:t>
            </a:r>
            <a:r>
              <a:rPr lang="ru-RU" dirty="0" smtClean="0"/>
              <a:t>Айвазовский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170" name="Picture 2" descr="https://artchive.ru/res/media/img/oy800/work/e97/3844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636912"/>
            <a:ext cx="2968028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5555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Название </a:t>
            </a:r>
            <a:r>
              <a:rPr lang="ru-RU" dirty="0" smtClean="0"/>
              <a:t>картины на которой изображены  неодушевленные предметы (цветы, фрукты, посуда и др.)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70757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Натюрморт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2" descr="http://websalerus.ru/pictures/37324-0-Natyurmort-kartina-zabeliki-alua-bolshoy-natyurmort-s-fruktami-i-rozam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492896"/>
            <a:ext cx="425996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8397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</a:t>
            </a:r>
            <a:r>
              <a:rPr lang="ru-RU" dirty="0" smtClean="0"/>
              <a:t>6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Кто пишет стихи для песни и музыку для песни?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1349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</a:t>
            </a:r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Поэт и композитор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Известный композитор  жил в </a:t>
            </a:r>
            <a:r>
              <a:rPr lang="en-US" dirty="0" smtClean="0"/>
              <a:t>XVIII </a:t>
            </a:r>
            <a:r>
              <a:rPr lang="ru-RU" dirty="0" smtClean="0"/>
              <a:t> веке и начал играть с трехлетнего возраста?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2852936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Окружающий мир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Вольфганг </a:t>
            </a:r>
            <a:r>
              <a:rPr lang="ru-RU" dirty="0" smtClean="0"/>
              <a:t>Амадей Моцарт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pic>
        <p:nvPicPr>
          <p:cNvPr id="1026" name="Picture 2" descr="http://www.playcast.ru/uploads/2016/01/07/1671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492896"/>
            <a:ext cx="2756695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Какой композитор сочинил лучшие свои произведения, будучи </a:t>
            </a:r>
            <a:r>
              <a:rPr lang="ru-RU" dirty="0" smtClean="0"/>
              <a:t>глухим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Людвиг Ван Бетховен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pic>
        <p:nvPicPr>
          <p:cNvPr id="90114" name="Picture 2" descr="http://tv-gubernia.ru/images/cms/thumbs/41d0b9cd9f7de8ee698a4a6924d8e0b4d1aaecbc/beethoven_2_1_800_auto_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08920"/>
            <a:ext cx="2483495" cy="3206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Кто </a:t>
            </a:r>
            <a:r>
              <a:rPr lang="ru-RU" dirty="0" smtClean="0"/>
              <a:t>управляет </a:t>
            </a:r>
            <a:r>
              <a:rPr lang="ru-RU" dirty="0" smtClean="0"/>
              <a:t>оркестром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Дирижер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86018" name="Picture 2" descr="http://allday1.com/imagedb/0e/1/9c0543ea7835f6767a5ea87ad4729.jpg"/>
          <p:cNvPicPr>
            <a:picLocks noChangeAspect="1" noChangeArrowheads="1"/>
          </p:cNvPicPr>
          <p:nvPr/>
        </p:nvPicPr>
        <p:blipFill>
          <a:blip r:embed="rId3" cstate="print"/>
          <a:srcRect t="13981" b="8123"/>
          <a:stretch>
            <a:fillRect/>
          </a:stretch>
        </p:blipFill>
        <p:spPr bwMode="auto">
          <a:xfrm>
            <a:off x="3491880" y="2924944"/>
            <a:ext cx="2232248" cy="26325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 называется ансамбль из четырёх музыкантов?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Квартет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pic>
        <p:nvPicPr>
          <p:cNvPr id="83970" name="Picture 2" descr="http://900igr.net/up/datai/170738/0008-013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708920"/>
            <a:ext cx="4067671" cy="2847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44926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Аудиоряды</a:t>
            </a:r>
            <a:r>
              <a:rPr lang="ru-RU" dirty="0" smtClean="0">
                <a:solidFill>
                  <a:schemeClr val="bg1"/>
                </a:solidFill>
              </a:rPr>
              <a:t> заимствованы с сайта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GetTune.net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 запросу «Своя игра»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4"/>
              </a:rPr>
              <a:t>Звезда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5"/>
              </a:rPr>
              <a:t>Фон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hlinkClick r:id="rId6"/>
              </a:rPr>
              <a:t>Кот в мешке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7"/>
              </a:rPr>
              <a:t>Идея игры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916832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Изобразительное искусство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6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916832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Музыка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783</Words>
  <Application>Microsoft Office PowerPoint</Application>
  <PresentationFormat>Экран (4:3)</PresentationFormat>
  <Paragraphs>253</Paragraphs>
  <Slides>77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Тема Office</vt:lpstr>
      <vt:lpstr>Слайд 1</vt:lpstr>
      <vt:lpstr>Правила  игры</vt:lpstr>
      <vt:lpstr>Слайд 3</vt:lpstr>
      <vt:lpstr>Категория 1</vt:lpstr>
      <vt:lpstr>Категория 2</vt:lpstr>
      <vt:lpstr>Категория 3</vt:lpstr>
      <vt:lpstr>Категория 4</vt:lpstr>
      <vt:lpstr>Категория 5</vt:lpstr>
      <vt:lpstr>Категория 6</vt:lpstr>
      <vt:lpstr>Слайд 10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Слайд 17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Слайд 26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Слайд 41</vt:lpstr>
      <vt:lpstr>Категория 3</vt:lpstr>
      <vt:lpstr>Категория 3</vt:lpstr>
      <vt:lpstr>Слайд 44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Слайд 57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Слайд 66</vt:lpstr>
      <vt:lpstr>Категория 6 </vt:lpstr>
      <vt:lpstr>Категория 6</vt:lpstr>
      <vt:lpstr>Категория 6</vt:lpstr>
      <vt:lpstr>Категория 6</vt:lpstr>
      <vt:lpstr>Категория 6</vt:lpstr>
      <vt:lpstr>Категория 6</vt:lpstr>
      <vt:lpstr>Категория 6</vt:lpstr>
      <vt:lpstr>Категория 6</vt:lpstr>
      <vt:lpstr>Категория 6</vt:lpstr>
      <vt:lpstr>Категория 6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Волкова</dc:creator>
  <cp:lastModifiedBy>Ольга</cp:lastModifiedBy>
  <cp:revision>87</cp:revision>
  <dcterms:created xsi:type="dcterms:W3CDTF">2014-05-16T09:35:17Z</dcterms:created>
  <dcterms:modified xsi:type="dcterms:W3CDTF">2018-03-18T20:51:42Z</dcterms:modified>
</cp:coreProperties>
</file>