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-498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0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241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482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45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95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721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983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337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79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241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452B9-81E7-4B33-9287-65BC68D5975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0D852-FBAB-4BEA-8284-73806086B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5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6435"/>
            <a:ext cx="9144000" cy="2387600"/>
          </a:xfrm>
        </p:spPr>
        <p:txBody>
          <a:bodyPr/>
          <a:lstStyle/>
          <a:p>
            <a:r>
              <a:rPr lang="en-US" dirty="0" smtClean="0"/>
              <a:t>Choosing a Career. The World of Jobs.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8" y="2614035"/>
            <a:ext cx="6258673" cy="409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74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Task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Say whom you would contact if</a:t>
            </a:r>
            <a:r>
              <a:rPr lang="ru-RU" dirty="0" smtClean="0"/>
              <a:t>:</a:t>
            </a:r>
          </a:p>
          <a:p>
            <a:pPr marL="514350" indent="-514350">
              <a:buAutoNum type="arabicParenR"/>
            </a:pPr>
            <a:r>
              <a:rPr lang="en-US" dirty="0" smtClean="0"/>
              <a:t>Your house is on fire;</a:t>
            </a:r>
          </a:p>
          <a:p>
            <a:pPr marL="514350" indent="-514350">
              <a:buAutoNum type="arabicParenR"/>
            </a:pPr>
            <a:r>
              <a:rPr lang="en-US" dirty="0" smtClean="0"/>
              <a:t>Your car has broken down;</a:t>
            </a:r>
          </a:p>
          <a:p>
            <a:pPr marL="514350" indent="-514350">
              <a:buAutoNum type="arabicParenR"/>
            </a:pPr>
            <a:r>
              <a:rPr lang="en-US" dirty="0" smtClean="0"/>
              <a:t>You want to go to a nice place for a holiday;</a:t>
            </a:r>
          </a:p>
          <a:p>
            <a:pPr marL="514350" indent="-514350">
              <a:buAutoNum type="arabicParenR"/>
            </a:pPr>
            <a:r>
              <a:rPr lang="en-US" dirty="0" smtClean="0"/>
              <a:t>Your hair is getting too long;</a:t>
            </a:r>
          </a:p>
          <a:p>
            <a:pPr marL="514350" indent="-514350">
              <a:buAutoNum type="arabicParenR"/>
            </a:pPr>
            <a:r>
              <a:rPr lang="en-US" dirty="0" smtClean="0"/>
              <a:t>You want to redecorate your flat.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466" y="3426691"/>
            <a:ext cx="4182533" cy="313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308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Quiz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Ask the shop __________ where the washing powder is.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nurse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assistant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writer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butcher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915" y="3410395"/>
            <a:ext cx="3359187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45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Quiz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2. That _____________ sells very good meat.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baker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butcher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florist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tailor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915" y="3410395"/>
            <a:ext cx="3359187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921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Quiz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3. If my tooth doesn't stop hurting, I'll go and see my __________.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doctor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dentist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writer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butcher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860" y="3438105"/>
            <a:ext cx="3359187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84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Quiz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4. The __________ is showing them the new plan of the building.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architect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inspector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doctor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lorry driver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860" y="3438104"/>
            <a:ext cx="3359187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10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Quiz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5. </a:t>
            </a:r>
            <a:r>
              <a:rPr lang="en-US" dirty="0" smtClean="0"/>
              <a:t>My ___________ always comes early so I get my newspaper before I go to work.</a:t>
            </a:r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postman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inspector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nurse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 baker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969" y="3447340"/>
            <a:ext cx="3359187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46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1 )</a:t>
            </a:r>
            <a:r>
              <a:rPr lang="en-US" dirty="0" smtClean="0"/>
              <a:t> https://oktexts.ru/topic24/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2)</a:t>
            </a:r>
            <a:r>
              <a:rPr lang="en-US" dirty="0" smtClean="0"/>
              <a:t>https://vk.com/doc173595965_221101901?hash=2I6Pp8ZO6uHJE6AN03b0X8ewLE4a4Ir8gCg2j5E50so</a:t>
            </a:r>
          </a:p>
          <a:p>
            <a:pPr marL="0" indent="0">
              <a:buNone/>
            </a:pPr>
            <a:r>
              <a:rPr lang="en-US" dirty="0" smtClean="0"/>
              <a:t>3) https://www.english-4u.de/en/quizzes/professions.htm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1309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World of Jobs.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When a person finishes school or university, they start their career. It’s not easy to choose the right profession. It might also be hard to find a good job with a high salary. We are going to talk about some popular professions.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460" y="3029527"/>
            <a:ext cx="5742710" cy="382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5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Occupations. Word-Building.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327" y="1690688"/>
            <a:ext cx="6031345" cy="452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91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World of Jobs.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  <a:r>
              <a:rPr lang="en-US" b="1" u="sng" dirty="0" smtClean="0"/>
              <a:t>A barber </a:t>
            </a:r>
            <a:r>
              <a:rPr lang="en-US" dirty="0" smtClean="0"/>
              <a:t>– a person (usually a man) who cuts men’s hair, sometimes shaves them, and who usually works at the barber’s.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994" y="2789382"/>
            <a:ext cx="5720012" cy="382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5016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World of Jobs.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b="1" u="sng" dirty="0" smtClean="0"/>
              <a:t>A tailor </a:t>
            </a:r>
            <a:r>
              <a:rPr lang="en-US" dirty="0" smtClean="0"/>
              <a:t>– a person who makes people’s outer clothes.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205" y="2632363"/>
            <a:ext cx="6015589" cy="3759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663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World of Jobs.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en-US" b="1" u="sng" dirty="0" smtClean="0"/>
              <a:t>A shop assistant </a:t>
            </a:r>
            <a:r>
              <a:rPr lang="en-US" dirty="0" smtClean="0"/>
              <a:t>– a person who works in a shop selling things to customers and helping them to find what they want.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054" y="2833156"/>
            <a:ext cx="5647891" cy="3765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1536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World of Jobs.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en-US" b="1" u="sng" dirty="0" smtClean="0"/>
              <a:t>A hairdresser </a:t>
            </a:r>
            <a:r>
              <a:rPr lang="en-US" dirty="0" smtClean="0"/>
              <a:t>– a person who cuts, washes and styles people’s hair.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760" y="2491783"/>
            <a:ext cx="5828479" cy="3885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2503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Task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smtClean="0"/>
              <a:t>Use –</a:t>
            </a:r>
            <a:r>
              <a:rPr lang="en-US" b="1" dirty="0" err="1" smtClean="0"/>
              <a:t>er</a:t>
            </a:r>
            <a:r>
              <a:rPr lang="en-US" b="1" dirty="0" smtClean="0"/>
              <a:t>/-or to complete the word list.</a:t>
            </a:r>
          </a:p>
          <a:p>
            <a:pPr marL="514350" indent="-514350">
              <a:buAutoNum type="arabicParenR"/>
            </a:pPr>
            <a:r>
              <a:rPr lang="en-US" dirty="0" smtClean="0"/>
              <a:t>bank..</a:t>
            </a:r>
          </a:p>
          <a:p>
            <a:pPr marL="514350" indent="-514350">
              <a:buAutoNum type="arabicParenR"/>
            </a:pPr>
            <a:r>
              <a:rPr lang="en-US" dirty="0" err="1"/>
              <a:t>d</a:t>
            </a:r>
            <a:r>
              <a:rPr lang="en-US" dirty="0" err="1" smtClean="0"/>
              <a:t>oct</a:t>
            </a:r>
            <a:r>
              <a:rPr lang="en-US" dirty="0" smtClean="0"/>
              <a:t>..</a:t>
            </a:r>
          </a:p>
          <a:p>
            <a:pPr marL="514350" indent="-514350">
              <a:buAutoNum type="arabicParenR"/>
            </a:pPr>
            <a:r>
              <a:rPr lang="en-US" dirty="0" err="1"/>
              <a:t>e</a:t>
            </a:r>
            <a:r>
              <a:rPr lang="en-US" dirty="0" err="1" smtClean="0"/>
              <a:t>xplor</a:t>
            </a:r>
            <a:r>
              <a:rPr lang="en-US" dirty="0" smtClean="0"/>
              <a:t>..</a:t>
            </a:r>
          </a:p>
          <a:p>
            <a:pPr marL="514350" indent="-514350">
              <a:buAutoNum type="arabicParenR"/>
            </a:pPr>
            <a:r>
              <a:rPr lang="en-US" dirty="0" err="1"/>
              <a:t>l</a:t>
            </a:r>
            <a:r>
              <a:rPr lang="en-US" dirty="0" err="1" smtClean="0"/>
              <a:t>awy</a:t>
            </a:r>
            <a:r>
              <a:rPr lang="en-US" dirty="0" smtClean="0"/>
              <a:t>..</a:t>
            </a:r>
          </a:p>
          <a:p>
            <a:pPr marL="514350" indent="-514350">
              <a:buAutoNum type="arabicParenR"/>
            </a:pPr>
            <a:r>
              <a:rPr lang="en-US" dirty="0"/>
              <a:t>s</a:t>
            </a:r>
            <a:r>
              <a:rPr lang="en-US" dirty="0" smtClean="0"/>
              <a:t>ail..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534" y="2521528"/>
            <a:ext cx="6029558" cy="4019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5942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Task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smtClean="0"/>
              <a:t>Say what occupations are described here</a:t>
            </a:r>
            <a:r>
              <a:rPr lang="ru-RU" b="1" dirty="0" smtClean="0"/>
              <a:t>:</a:t>
            </a:r>
          </a:p>
          <a:p>
            <a:pPr marL="514350" indent="-514350">
              <a:buAutoNum type="arabicParenR"/>
            </a:pPr>
            <a:r>
              <a:rPr lang="en-US" dirty="0" smtClean="0"/>
              <a:t>A job of cutting men’s hair;</a:t>
            </a:r>
          </a:p>
          <a:p>
            <a:pPr marL="514350" indent="-514350">
              <a:buAutoNum type="arabicParenR"/>
            </a:pPr>
            <a:r>
              <a:rPr lang="en-US" dirty="0" smtClean="0"/>
              <a:t>A job of writing novels;</a:t>
            </a:r>
          </a:p>
          <a:p>
            <a:pPr marL="514350" indent="-514350">
              <a:buAutoNum type="arabicParenR"/>
            </a:pPr>
            <a:r>
              <a:rPr lang="en-US" dirty="0" smtClean="0"/>
              <a:t>A job of stopping a fire;</a:t>
            </a:r>
          </a:p>
          <a:p>
            <a:pPr marL="514350" indent="-514350">
              <a:buAutoNum type="arabicParenR"/>
            </a:pPr>
            <a:r>
              <a:rPr lang="en-US" dirty="0" smtClean="0"/>
              <a:t>A job of selling goods;</a:t>
            </a:r>
          </a:p>
          <a:p>
            <a:pPr marL="514350" indent="-514350">
              <a:buAutoNum type="arabicParenR"/>
            </a:pPr>
            <a:r>
              <a:rPr lang="en-US" dirty="0" smtClean="0"/>
              <a:t>A job of keeping the money records of a businessman.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758" y="4849091"/>
            <a:ext cx="2760308" cy="184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4134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183</Words>
  <Application>Microsoft Office PowerPoint</Application>
  <PresentationFormat>Произвольный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Choosing a Career. The World of Jobs.</vt:lpstr>
      <vt:lpstr>The World of Jobs. </vt:lpstr>
      <vt:lpstr>Occupations. Word-Building.</vt:lpstr>
      <vt:lpstr>The World of Jobs.</vt:lpstr>
      <vt:lpstr>The World of Jobs.</vt:lpstr>
      <vt:lpstr>The World of Jobs.</vt:lpstr>
      <vt:lpstr>The World of Jobs.</vt:lpstr>
      <vt:lpstr>Task 1</vt:lpstr>
      <vt:lpstr>Task 2</vt:lpstr>
      <vt:lpstr>Task 3</vt:lpstr>
      <vt:lpstr>Quiz</vt:lpstr>
      <vt:lpstr>Quiz</vt:lpstr>
      <vt:lpstr>Quiz</vt:lpstr>
      <vt:lpstr>Quiz</vt:lpstr>
      <vt:lpstr>Quiz</vt:lpstr>
      <vt:lpstr>References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Choosing a Career. The World of Jobs.</dc:title>
  <dc:creator>Юрий</dc:creator>
  <cp:lastModifiedBy>User</cp:lastModifiedBy>
  <cp:revision>10</cp:revision>
  <dcterms:created xsi:type="dcterms:W3CDTF">2022-09-16T15:53:04Z</dcterms:created>
  <dcterms:modified xsi:type="dcterms:W3CDTF">2022-09-25T14:39:54Z</dcterms:modified>
</cp:coreProperties>
</file>