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3" r:id="rId6"/>
    <p:sldId id="264" r:id="rId7"/>
    <p:sldId id="266" r:id="rId8"/>
    <p:sldId id="267" r:id="rId9"/>
    <p:sldId id="268" r:id="rId10"/>
    <p:sldId id="265" r:id="rId11"/>
    <p:sldId id="262" r:id="rId12"/>
    <p:sldId id="261" r:id="rId13"/>
    <p:sldId id="26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D8FD"/>
    <a:srgbClr val="DEEBFE"/>
    <a:srgbClr val="A2C6FC"/>
    <a:srgbClr val="9BEEFF"/>
    <a:srgbClr val="CFECF5"/>
    <a:srgbClr val="88B6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playcast.ru/uploads/2018/12/23/2635767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291"/>
            <a:ext cx="12194400" cy="483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://www.playcast.ru/uploads/2018/10/14/25974689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9099" y="4865519"/>
            <a:ext cx="4102025" cy="163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3.bp.blogspot.com/-Fv2Z8Vha4wg/UJfz7hXHb2I/AAAAAAAAYFM/z4xTz-1FnSg/s1600/4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121290"/>
            <a:ext cx="1966520" cy="169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mg0.liveinternet.ru/images/attach/c/7/94/743/94743134_large_44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85683" y="5423262"/>
            <a:ext cx="661459" cy="1055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120" y="5281300"/>
            <a:ext cx="952563" cy="13395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096" y="4779212"/>
            <a:ext cx="982411" cy="138151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280449" y="3925855"/>
            <a:ext cx="874372" cy="12295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94" y="4633124"/>
            <a:ext cx="1461011" cy="17076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384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173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195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434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3237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28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995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http://www.playcast.ru/uploads/2018/10/14/25974689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389" y="5601910"/>
            <a:ext cx="2815413" cy="111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15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http://3.bp.blogspot.com/-Fv2Z8Vha4wg/UJfz7hXHb2I/AAAAAAAAYFM/z4xTz-1FnSg/s1600/4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469" y="5703252"/>
            <a:ext cx="1183983" cy="101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img0.liveinternet.ru/images/attach/c/7/94/743/94743134_large_4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40716" y="5981410"/>
            <a:ext cx="448033" cy="71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9390" y="6004341"/>
            <a:ext cx="509964" cy="7171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7857" y="5986548"/>
            <a:ext cx="525943" cy="7396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577922" y="6009781"/>
            <a:ext cx="468104" cy="6582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70" y="5663737"/>
            <a:ext cx="782166" cy="9142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39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http://3.bp.blogspot.com/-Fv2Z8Vha4wg/UJfz7hXHb2I/AAAAAAAAYFM/z4xTz-1FnSg/s1600/4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64" y="5953545"/>
            <a:ext cx="1183983" cy="101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img0.liveinternet.ru/images/attach/c/7/94/743/94743134_large_4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1521" y="6006466"/>
            <a:ext cx="448033" cy="71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92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855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458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01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241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D8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http://i.artfile.ru/s/1313139_080318_19_ArtFile_ru.jpg"/>
          <p:cNvPicPr>
            <a:picLocks noChangeAspect="1" noChangeArrowheads="1"/>
          </p:cNvPicPr>
          <p:nvPr userDrawn="1"/>
        </p:nvPicPr>
        <p:blipFill>
          <a:blip r:embed="rId1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40" y="5362514"/>
            <a:ext cx="4848519" cy="14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playcast.ru/uploads/2018/12/23/26357671.p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53400" y="5257480"/>
            <a:ext cx="4038600" cy="160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www.playcast.ru/uploads/2018/12/23/26357671.p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5257480"/>
            <a:ext cx="4038600" cy="160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playcast.ru/uploads/2018/12/23/26357671.pn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227281"/>
            <a:ext cx="4114800" cy="163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2E4FA-0C81-4385-8D8E-59D98E81C9B1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8B123-9A1A-4A10-AA65-757A025E8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271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60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86665"/>
            <a:ext cx="9144000" cy="2387600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Зимние площадки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939564"/>
            <a:ext cx="9144000" cy="165576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Автор: Безносенко Оксана Валентиновна</a:t>
            </a:r>
          </a:p>
          <a:p>
            <a:r>
              <a:rPr lang="ru-RU" dirty="0">
                <a:solidFill>
                  <a:srgbClr val="002060"/>
                </a:solidFill>
              </a:rPr>
              <a:t>Воспитатель МКДОУ «Детский сад «Ручеёк»</a:t>
            </a:r>
          </a:p>
          <a:p>
            <a:r>
              <a:rPr lang="ru-RU" dirty="0">
                <a:solidFill>
                  <a:srgbClr val="002060"/>
                </a:solidFill>
              </a:rPr>
              <a:t>с Мильково Камчатский край</a:t>
            </a:r>
          </a:p>
        </p:txBody>
      </p:sp>
    </p:spTree>
    <p:extLst>
      <p:ext uri="{BB962C8B-B14F-4D97-AF65-F5344CB8AC3E}">
        <p14:creationId xmlns:p14="http://schemas.microsoft.com/office/powerpoint/2010/main" val="797754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B3D764-D3DF-FA65-07EB-2D0EBA08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7368" y="802433"/>
            <a:ext cx="3379237" cy="1744824"/>
          </a:xfrm>
        </p:spPr>
        <p:txBody>
          <a:bodyPr>
            <a:normAutofit/>
          </a:bodyPr>
          <a:lstStyle/>
          <a:p>
            <a:r>
              <a:rPr lang="ru-RU" sz="2800" dirty="0"/>
              <a:t>Ледовая дорожка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0039D35-DE1C-C631-7F34-514BCDE647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640" y="123906"/>
            <a:ext cx="4595776" cy="6127702"/>
          </a:xfr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F056A427-A38D-7B21-EF5A-1992DDA360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4576" r="6007"/>
          <a:stretch/>
        </p:blipFill>
        <p:spPr bwMode="auto">
          <a:xfrm flipH="1">
            <a:off x="838200" y="3443159"/>
            <a:ext cx="1932992" cy="31625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943F8A2C-05EB-965B-4C9F-BC9817D32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934" y="2655794"/>
            <a:ext cx="1660124" cy="179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193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610464-2F61-4A44-2992-F170BB6F5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4" y="328473"/>
            <a:ext cx="3183294" cy="2417535"/>
          </a:xfrm>
        </p:spPr>
        <p:txBody>
          <a:bodyPr>
            <a:normAutofit/>
          </a:bodyPr>
          <a:lstStyle/>
          <a:p>
            <a:r>
              <a:rPr lang="ru-RU" sz="2800" dirty="0"/>
              <a:t>«Зайчик, ты со мною поиграй»</a:t>
            </a:r>
            <a:br>
              <a:rPr lang="ru-RU" sz="2800" dirty="0"/>
            </a:br>
            <a:r>
              <a:rPr lang="ru-RU" sz="2800" dirty="0"/>
              <a:t>(метание)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AF209DC-F2F1-1E48-DCD0-CA9A8EA14A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872" y="86582"/>
            <a:ext cx="4847704" cy="6463606"/>
          </a:xfr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E22652BD-A137-929D-9E0A-D37CC745C5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4576" r="6007"/>
          <a:stretch/>
        </p:blipFill>
        <p:spPr bwMode="auto">
          <a:xfrm flipH="1">
            <a:off x="838200" y="3443159"/>
            <a:ext cx="1932992" cy="31625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693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838200" y="365127"/>
            <a:ext cx="3136641" cy="3544400"/>
          </a:xfrm>
        </p:spPr>
        <p:txBody>
          <a:bodyPr>
            <a:normAutofit/>
          </a:bodyPr>
          <a:lstStyle/>
          <a:p>
            <a:r>
              <a:rPr lang="ru-RU" sz="2800" dirty="0"/>
              <a:t>«Домик для лошадки»</a:t>
            </a:r>
            <a:br>
              <a:rPr lang="ru-RU" sz="2800" dirty="0"/>
            </a:br>
            <a:r>
              <a:rPr lang="ru-RU" sz="2800" dirty="0"/>
              <a:t>(творческие игры</a:t>
            </a:r>
            <a:r>
              <a:rPr lang="ru-RU" sz="2400" dirty="0"/>
              <a:t>)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8A05F50A-1502-8DF9-7A92-2B06E336F3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001" y="0"/>
            <a:ext cx="5031532" cy="6708710"/>
          </a:xfr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38CAC0FD-BD5E-7256-122E-17387C5E94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4576" r="6007"/>
          <a:stretch/>
        </p:blipFill>
        <p:spPr bwMode="auto">
          <a:xfrm flipH="1">
            <a:off x="654368" y="3518104"/>
            <a:ext cx="1818243" cy="29747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138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1144491"/>
            <a:ext cx="10515600" cy="4351338"/>
          </a:xfrm>
        </p:spPr>
        <p:txBody>
          <a:bodyPr/>
          <a:lstStyle/>
          <a:p>
            <a:pPr indent="228600" algn="just"/>
            <a:r>
              <a:rPr lang="ru-RU" sz="3200" b="0" i="0" u="none" strike="noStrike" dirty="0">
                <a:solidFill>
                  <a:srgbClr val="111111"/>
                </a:solidFill>
                <a:effectLst/>
                <a:latin typeface="Times New Roman" panose="02020603050405020304" pitchFamily="18" charset="0"/>
              </a:rPr>
              <a:t>Игровая площадка детского сада зимой – это прекрасное место для оздоровительных прогулок на свежем воздухе.</a:t>
            </a:r>
            <a:endParaRPr lang="ru-RU" sz="32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indent="228600" algn="just"/>
            <a:r>
              <a:rPr lang="ru-RU" sz="3200" b="0" i="0" u="none" strike="noStrike" dirty="0">
                <a:solidFill>
                  <a:srgbClr val="111111"/>
                </a:solidFill>
                <a:effectLst/>
                <a:latin typeface="Times New Roman" panose="02020603050405020304" pitchFamily="18" charset="0"/>
              </a:rPr>
              <a:t>Регулярное пребывание на свежем воздухе в любое время года способствует закаливанию организма ребенка. Такие дети бодры, реже болеют простудными заболеваниями. Зима – раздолье для зимних игр и забав. Сколько радости, веселья, удовольствия доставляет детям зимние прогулки.</a:t>
            </a:r>
            <a:endParaRPr lang="ru-RU" sz="32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5201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D6234EB3-DF7C-BFA5-5E0A-0D063AC7E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474" y="929887"/>
            <a:ext cx="10515600" cy="4351338"/>
          </a:xfrm>
        </p:spPr>
        <p:txBody>
          <a:bodyPr>
            <a:normAutofit lnSpcReduction="10000"/>
          </a:bodyPr>
          <a:lstStyle/>
          <a:p>
            <a:pPr algn="just" fontAlgn="base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является своеобразной «визитной карточкой» детского сада.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должен быть максимально расчищен от снега, оформлен эстетично, в едином стиле. Его устройство должно создавать радостное настроение у воспитанников и положительно эмоциональную атмосферу в ДОУ.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Bef>
                <a:spcPts val="0"/>
              </a:spcBef>
              <a:spcAft>
                <a:spcPts val="0"/>
              </a:spcAft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Красивые и удобные участки – радость любого детского сада. Но зимой гораздо труднее сделать так, чтобы территория выглядела эстетичной, да ещё и позволяла решать педагогические задачи. Поэтому проектирование снежных построек, способных обеспечить двигательную активность детей, их трудовую и игровую деятельность, наблюдение за природой, планируется заранее.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Bef>
                <a:spcPts val="0"/>
              </a:spcBef>
              <a:spcAft>
                <a:spcPts val="0"/>
              </a:spcAft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Постройки из снега не только стимулируют активное участие детей в творческих, ролевых, и подвижных играх, но и позволяют детям упражняться во всех видах основных движений (упражнениях на равновесие, прыжках, метании, лазании,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и.т.д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.), способствуют увеличению двигательной активности малышей на свежем воздухе в зимнее время, укреплению здоровья детей, улучшению их психического состояния, снижению количества респираторных заболеваний. Сооружение построек – это создание условий, обеспечивающих реализацию содержания и требований образовательной программы дошкольного образования.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Bef>
                <a:spcPts val="0"/>
              </a:spcBef>
              <a:spcAft>
                <a:spcPts val="0"/>
              </a:spcAft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проектировании зимних участков проявляется неиссякаемое творчество, трудолюбие, заинтересованность педагогов и родителей.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Сооружение снежных композиций – увлекательное занятие, прежде всего для детей. Они переносятся в сказочный мир фантазий и приключений, забав и развлечений.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78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38200" y="365127"/>
            <a:ext cx="2968690" cy="3152514"/>
          </a:xfrm>
        </p:spPr>
        <p:txBody>
          <a:bodyPr>
            <a:normAutofit/>
          </a:bodyPr>
          <a:lstStyle/>
          <a:p>
            <a:r>
              <a:rPr lang="ru-RU" sz="2800" dirty="0"/>
              <a:t>«</a:t>
            </a:r>
            <a:r>
              <a:rPr lang="ru-RU" sz="2800" dirty="0" err="1"/>
              <a:t>Снегозаяц</a:t>
            </a:r>
            <a:r>
              <a:rPr lang="ru-RU" sz="2800" dirty="0"/>
              <a:t> – </a:t>
            </a:r>
            <a:r>
              <a:rPr lang="ru-RU" sz="2800" dirty="0" err="1"/>
              <a:t>кольцеброс</a:t>
            </a:r>
            <a:r>
              <a:rPr lang="ru-RU" sz="2800" dirty="0"/>
              <a:t>»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9F3ECC1F-17B3-58BE-CD8D-9AF1DB6E2C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751" y="169191"/>
            <a:ext cx="4827355" cy="6436474"/>
          </a:xfr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6D721DD8-4C97-EB8C-5FBD-417A5234FF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4576" r="6007"/>
          <a:stretch/>
        </p:blipFill>
        <p:spPr bwMode="auto">
          <a:xfrm flipH="1">
            <a:off x="838200" y="3443159"/>
            <a:ext cx="1932992" cy="31625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348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838200" y="365127"/>
            <a:ext cx="3425890" cy="3609714"/>
          </a:xfrm>
        </p:spPr>
        <p:txBody>
          <a:bodyPr>
            <a:normAutofit/>
          </a:bodyPr>
          <a:lstStyle/>
          <a:p>
            <a:r>
              <a:rPr lang="ru-RU" sz="2800" dirty="0"/>
              <a:t>«Сказочный теремок»</a:t>
            </a:r>
            <a:br>
              <a:rPr lang="ru-RU" sz="2800" dirty="0"/>
            </a:br>
            <a:r>
              <a:rPr lang="ru-RU" sz="2800" dirty="0"/>
              <a:t>(творческие игры)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80BBD599-DDFF-3882-31B1-1157139EF1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860" y="0"/>
            <a:ext cx="5103846" cy="6805128"/>
          </a:xfr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F14BF7CC-A9C9-D112-E48C-764CB1D75B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4576" r="6007"/>
          <a:stretch/>
        </p:blipFill>
        <p:spPr bwMode="auto">
          <a:xfrm flipH="1">
            <a:off x="596382" y="3564457"/>
            <a:ext cx="1932992" cy="31625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5606AC93-1F46-CE25-7E1B-10B298FBD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671025"/>
            <a:ext cx="1660124" cy="179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643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F91551-5784-D4DD-13C0-DD8428AF5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498" y="943625"/>
            <a:ext cx="2660780" cy="3535069"/>
          </a:xfrm>
        </p:spPr>
        <p:txBody>
          <a:bodyPr>
            <a:normAutofit/>
          </a:bodyPr>
          <a:lstStyle/>
          <a:p>
            <a:r>
              <a:rPr lang="ru-RU" sz="2800" dirty="0"/>
              <a:t>«Я – весёлый снеговик»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AEE6433-5397-D61D-96D8-026702A453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586" y="30181"/>
            <a:ext cx="5420659" cy="6445264"/>
          </a:xfr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927FDBEA-8EC5-8F0C-7444-101AD37FF8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4576" r="6007"/>
          <a:stretch/>
        </p:blipFill>
        <p:spPr bwMode="auto">
          <a:xfrm flipH="1">
            <a:off x="716902" y="3583119"/>
            <a:ext cx="1932992" cy="31625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976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9D782B-D2FF-A2B4-A318-8607797B4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4298" y="1007705"/>
            <a:ext cx="4321629" cy="2099387"/>
          </a:xfrm>
        </p:spPr>
        <p:txBody>
          <a:bodyPr>
            <a:normAutofit/>
          </a:bodyPr>
          <a:lstStyle/>
          <a:p>
            <a:r>
              <a:rPr lang="ru-RU" sz="2800" dirty="0"/>
              <a:t>Горка для катания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04D090E-C877-D859-B43C-F3649EEC0F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074" y="94875"/>
            <a:ext cx="4954556" cy="6606076"/>
          </a:xfr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2F759F71-8ACB-6B13-9DA8-54AAC0864B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4576" r="6007"/>
          <a:stretch/>
        </p:blipFill>
        <p:spPr bwMode="auto">
          <a:xfrm flipH="1">
            <a:off x="838200" y="3443159"/>
            <a:ext cx="1932992" cy="31625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FC4CE7D8-A605-31CF-9BA1-13BA47160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747" y="2691305"/>
            <a:ext cx="1660124" cy="179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897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DDB141-322D-55E4-F25A-A1499E2F0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384" y="662473"/>
            <a:ext cx="3965510" cy="2323323"/>
          </a:xfrm>
        </p:spPr>
        <p:txBody>
          <a:bodyPr>
            <a:normAutofit/>
          </a:bodyPr>
          <a:lstStyle/>
          <a:p>
            <a:r>
              <a:rPr lang="ru-RU" sz="2800" dirty="0"/>
              <a:t>Лабиринт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8207BC8-8740-02E7-DE59-77D17DC8D7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953" y="67920"/>
            <a:ext cx="4931679" cy="6575573"/>
          </a:xfr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0022DC1C-42CD-1A06-117C-97016EB12E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4576" r="6007"/>
          <a:stretch/>
        </p:blipFill>
        <p:spPr bwMode="auto">
          <a:xfrm flipH="1">
            <a:off x="838200" y="3443159"/>
            <a:ext cx="1932992" cy="31625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8017D8D4-D3F4-A2AD-AFFF-14872B7E5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792" y="4475717"/>
            <a:ext cx="1660124" cy="179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242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119966-30C5-7BA2-B407-5CA0FB4B9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3626048" cy="3926955"/>
          </a:xfrm>
        </p:spPr>
        <p:txBody>
          <a:bodyPr>
            <a:normAutofit/>
          </a:bodyPr>
          <a:lstStyle/>
          <a:p>
            <a:r>
              <a:rPr lang="ru-RU" sz="2800" dirty="0"/>
              <a:t>«Лисичка – сестричка»</a:t>
            </a:r>
            <a:br>
              <a:rPr lang="ru-RU" sz="2800" dirty="0"/>
            </a:br>
            <a:r>
              <a:rPr lang="ru-RU" sz="2800" dirty="0"/>
              <a:t>(метание в вертикальную и горизонтальную цель)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16FD9F5-C54F-3616-1AD1-210376BDF4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11" y="220325"/>
            <a:ext cx="4586443" cy="6115258"/>
          </a:xfr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66EB57B1-C216-ABEA-641F-8D247F9196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4576" r="6007"/>
          <a:stretch/>
        </p:blipFill>
        <p:spPr bwMode="auto">
          <a:xfrm flipH="1">
            <a:off x="838200" y="4292082"/>
            <a:ext cx="1414112" cy="2313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210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35D685-31F0-7A44-4EAF-8F6AA52DA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E4C1E60-81CB-ABDB-3AC0-ACBDF1F684D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55374"/>
            <a:ext cx="3048000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4421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</TotalTime>
  <Words>363</Words>
  <Application>Microsoft Office PowerPoint</Application>
  <PresentationFormat>Широкоэкранный</PresentationFormat>
  <Paragraphs>19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Bookman Old Style</vt:lpstr>
      <vt:lpstr>Calibri</vt:lpstr>
      <vt:lpstr>Century Gothic</vt:lpstr>
      <vt:lpstr>Times New Roman</vt:lpstr>
      <vt:lpstr>Тема Office</vt:lpstr>
      <vt:lpstr>Зимние площадки</vt:lpstr>
      <vt:lpstr>Презентация PowerPoint</vt:lpstr>
      <vt:lpstr>«Снегозаяц – кольцеброс»</vt:lpstr>
      <vt:lpstr>«Сказочный теремок» (творческие игры)</vt:lpstr>
      <vt:lpstr>«Я – весёлый снеговик» </vt:lpstr>
      <vt:lpstr>Горка для катания</vt:lpstr>
      <vt:lpstr>Лабиринт</vt:lpstr>
      <vt:lpstr>«Лисичка – сестричка» (метание в вертикальную и горизонтальную цель)</vt:lpstr>
      <vt:lpstr>Презентация PowerPoint</vt:lpstr>
      <vt:lpstr>Ледовая дорожка</vt:lpstr>
      <vt:lpstr>«Зайчик, ты со мною поиграй» (метание)</vt:lpstr>
      <vt:lpstr>«Домик для лошадки» (творческие игры)</vt:lpstr>
      <vt:lpstr>Презентация PowerPoint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зимний</dc:title>
  <dc:subject>зима, снег</dc:subject>
  <dc:creator>Viktoriya Polshkova</dc:creator>
  <cp:keywords>зима;снег;снеговик</cp:keywords>
  <cp:lastModifiedBy>oksana Beznosenko</cp:lastModifiedBy>
  <cp:revision>26</cp:revision>
  <dcterms:created xsi:type="dcterms:W3CDTF">2019-01-21T10:34:42Z</dcterms:created>
  <dcterms:modified xsi:type="dcterms:W3CDTF">2023-01-08T04:51:40Z</dcterms:modified>
</cp:coreProperties>
</file>