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2" r:id="rId3"/>
    <p:sldId id="257" r:id="rId4"/>
    <p:sldId id="259" r:id="rId5"/>
    <p:sldId id="260" r:id="rId6"/>
    <p:sldId id="261" r:id="rId7"/>
    <p:sldId id="273" r:id="rId8"/>
    <p:sldId id="262" r:id="rId9"/>
    <p:sldId id="264" r:id="rId10"/>
    <p:sldId id="265" r:id="rId11"/>
    <p:sldId id="266" r:id="rId12"/>
    <p:sldId id="274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FC967-6988-49D1-A1ED-2C0B5A02B2F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2079-61AB-421D-B152-F888CAA4BF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FC967-6988-49D1-A1ED-2C0B5A02B2F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2079-61AB-421D-B152-F888CAA4BF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FC967-6988-49D1-A1ED-2C0B5A02B2F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2079-61AB-421D-B152-F888CAA4BF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FC967-6988-49D1-A1ED-2C0B5A02B2F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2079-61AB-421D-B152-F888CAA4BF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FC967-6988-49D1-A1ED-2C0B5A02B2F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2079-61AB-421D-B152-F888CAA4BF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FC967-6988-49D1-A1ED-2C0B5A02B2F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2079-61AB-421D-B152-F888CAA4BF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FC967-6988-49D1-A1ED-2C0B5A02B2F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2079-61AB-421D-B152-F888CAA4BF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FC967-6988-49D1-A1ED-2C0B5A02B2F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2079-61AB-421D-B152-F888CAA4BF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FC967-6988-49D1-A1ED-2C0B5A02B2F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2079-61AB-421D-B152-F888CAA4BF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FC967-6988-49D1-A1ED-2C0B5A02B2F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2079-61AB-421D-B152-F888CAA4BF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FC967-6988-49D1-A1ED-2C0B5A02B2F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2079-61AB-421D-B152-F888CAA4BF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FC967-6988-49D1-A1ED-2C0B5A02B2F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02079-61AB-421D-B152-F888CAA4BFB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ТРАНСПОРТ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detskiy-sad.com/wp-content/uploads/2019/03/vid-transporta-dla-sam-mal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9528"/>
            <a:ext cx="8084554" cy="65527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detskiy-sad.com/wp-content/uploads/2019/03/vid-transporta-dla-sam-mal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6795"/>
            <a:ext cx="8143932" cy="66980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ВОДНЫЙ</a:t>
            </a:r>
            <a:endParaRPr lang="ru-RU" dirty="0"/>
          </a:p>
        </p:txBody>
      </p:sp>
      <p:pic>
        <p:nvPicPr>
          <p:cNvPr id="34818" name="Picture 2" descr="C:\Users\фанир\Desktop\1645992127_22-kartinkin-net-p-korablik-kartinki-2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9371" y="1600200"/>
            <a:ext cx="5565258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detskiy-sad.com/wp-content/uploads/2019/03/vid-transporta-dla-sam-mal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87098"/>
            <a:ext cx="7956901" cy="648517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detskiy-sad.com/wp-content/uploads/2019/03/vid-transporta-dla-sam-mal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2460" y="142852"/>
            <a:ext cx="8094072" cy="64294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detskiy-sad.com/wp-content/uploads/2019/03/vid-transporta-dla-sam-mal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8618" y="0"/>
            <a:ext cx="8049662" cy="656077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detskiy-sad.com/wp-content/uploads/2019/03/vid-transporta-dla-sam-mal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9943" y="142852"/>
            <a:ext cx="8135963" cy="65722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НАЗЕМНЫЙ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C:\Users\фанир\Desktop\1417930845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571612"/>
            <a:ext cx="4762500" cy="4762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Автобус- наземный вид транспор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3437" y="214290"/>
            <a:ext cx="7987653" cy="63448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detskiy-sad.com/wp-content/uploads/2019/03/vid-transporta-dla-sam-mal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925"/>
            <a:ext cx="8336006" cy="670422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detskiy-sad.com/wp-content/uploads/2019/03/vid-transporta-dla-sam-mal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75651"/>
            <a:ext cx="8296243" cy="658234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detskiy-sad.com/wp-content/uploads/2019/03/vid-transporta-dla-sam-mal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37710"/>
            <a:ext cx="8072494" cy="65065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ВОЗДУШНЫЙ</a:t>
            </a:r>
            <a:endParaRPr lang="ru-RU" dirty="0"/>
          </a:p>
        </p:txBody>
      </p:sp>
      <p:pic>
        <p:nvPicPr>
          <p:cNvPr id="33794" name="Picture 2" descr="C:\Users\фанир\Desktop\00965_Kak-legko-narisovat-samolet-dlya-detey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9566" y="1600200"/>
            <a:ext cx="5544868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detskiy-sad.com/wp-content/uploads/2019/03/vid-transporta-dla-sam-mal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286808" cy="662944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detskiy-sad.com/wp-content/uploads/2019/03/vid-transporta-dla-sam-mal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6304"/>
            <a:ext cx="8215370" cy="66114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4</Words>
  <Application>Microsoft Office PowerPoint</Application>
  <PresentationFormat>Экран (4:3)</PresentationFormat>
  <Paragraphs>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ТРАНСПОРТ</vt:lpstr>
      <vt:lpstr>НАЗЕМНЫЙ</vt:lpstr>
      <vt:lpstr>Слайд 3</vt:lpstr>
      <vt:lpstr>Слайд 4</vt:lpstr>
      <vt:lpstr>Слайд 5</vt:lpstr>
      <vt:lpstr>Слайд 6</vt:lpstr>
      <vt:lpstr>ВОЗДУШНЫЙ</vt:lpstr>
      <vt:lpstr>Слайд 8</vt:lpstr>
      <vt:lpstr>Слайд 9</vt:lpstr>
      <vt:lpstr>Слайд 10</vt:lpstr>
      <vt:lpstr>Слайд 11</vt:lpstr>
      <vt:lpstr>ВОДНЫЙ</vt:lpstr>
      <vt:lpstr>Слайд 13</vt:lpstr>
      <vt:lpstr>Слайд 14</vt:lpstr>
      <vt:lpstr>Слайд 15</vt:lpstr>
      <vt:lpstr>Слайд 16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Транспорт</dc:title>
  <dc:creator>фанир</dc:creator>
  <cp:lastModifiedBy>фанир</cp:lastModifiedBy>
  <cp:revision>5</cp:revision>
  <dcterms:created xsi:type="dcterms:W3CDTF">2022-09-25T13:54:26Z</dcterms:created>
  <dcterms:modified xsi:type="dcterms:W3CDTF">2022-09-25T14:37:44Z</dcterms:modified>
</cp:coreProperties>
</file>