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1" r:id="rId2"/>
    <p:sldId id="282" r:id="rId3"/>
    <p:sldId id="268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56" r:id="rId15"/>
    <p:sldId id="257" r:id="rId16"/>
    <p:sldId id="258" r:id="rId17"/>
    <p:sldId id="259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0741B-AE23-465B-BDF8-8AD471F97FB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0FC1-0890-4AD3-A909-98302AB69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85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17" y="1988840"/>
            <a:ext cx="91630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Перестановка слагаемых и ее применение </a:t>
            </a:r>
            <a:endParaRPr lang="ru-RU" sz="28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для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случаев прибавления 5, 6, 7, 8, 9.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8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557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Arial Black" pitchFamily="34" charset="0"/>
              </a:rPr>
              <a:t>8</a:t>
            </a:r>
            <a:r>
              <a:rPr lang="ru-RU" sz="7200" dirty="0" smtClean="0">
                <a:latin typeface="Arial Black" pitchFamily="34" charset="0"/>
              </a:rPr>
              <a:t> + 2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0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256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Arial Black" pitchFamily="34" charset="0"/>
              </a:rPr>
              <a:t>5 - </a:t>
            </a:r>
            <a:r>
              <a:rPr lang="ru-RU" sz="7200" dirty="0">
                <a:latin typeface="Arial Black" pitchFamily="34" charset="0"/>
              </a:rPr>
              <a:t>4</a:t>
            </a:r>
            <a:r>
              <a:rPr lang="ru-RU" sz="7200" dirty="0" smtClean="0">
                <a:latin typeface="Arial Black" pitchFamily="34" charset="0"/>
              </a:rPr>
              <a:t>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92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2948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Arial Black" pitchFamily="34" charset="0"/>
              </a:rPr>
              <a:t>7 </a:t>
            </a:r>
            <a:r>
              <a:rPr lang="ru-RU" sz="7200" dirty="0">
                <a:latin typeface="Arial Black" pitchFamily="34" charset="0"/>
              </a:rPr>
              <a:t>-</a:t>
            </a:r>
            <a:r>
              <a:rPr lang="ru-RU" sz="7200" dirty="0" smtClean="0">
                <a:latin typeface="Arial Black" pitchFamily="34" charset="0"/>
              </a:rPr>
              <a:t> 3=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8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2105" y="3041001"/>
            <a:ext cx="83920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itchFamily="34" charset="0"/>
              </a:rPr>
              <a:t>10  </a:t>
            </a:r>
            <a:r>
              <a:rPr lang="ru-RU" sz="4800" dirty="0">
                <a:latin typeface="Arial Black" pitchFamily="34" charset="0"/>
              </a:rPr>
              <a:t>9</a:t>
            </a:r>
            <a:r>
              <a:rPr lang="ru-RU" sz="4800" dirty="0" smtClean="0">
                <a:latin typeface="Arial Black" pitchFamily="34" charset="0"/>
              </a:rPr>
              <a:t>  </a:t>
            </a:r>
            <a:r>
              <a:rPr lang="ru-RU" sz="4800" dirty="0">
                <a:latin typeface="Arial Black" pitchFamily="34" charset="0"/>
              </a:rPr>
              <a:t>8</a:t>
            </a:r>
            <a:r>
              <a:rPr lang="ru-RU" sz="4800" dirty="0" smtClean="0">
                <a:latin typeface="Arial Black" pitchFamily="34" charset="0"/>
              </a:rPr>
              <a:t>  </a:t>
            </a:r>
            <a:r>
              <a:rPr lang="ru-RU" sz="4800" dirty="0">
                <a:latin typeface="Arial Black" pitchFamily="34" charset="0"/>
              </a:rPr>
              <a:t>7</a:t>
            </a:r>
            <a:r>
              <a:rPr lang="ru-RU" sz="4800" dirty="0" smtClean="0">
                <a:latin typeface="Arial Black" pitchFamily="34" charset="0"/>
              </a:rPr>
              <a:t>  </a:t>
            </a:r>
            <a:r>
              <a:rPr lang="ru-RU" sz="4800" dirty="0">
                <a:latin typeface="Arial Black" pitchFamily="34" charset="0"/>
              </a:rPr>
              <a:t>6</a:t>
            </a:r>
            <a:r>
              <a:rPr lang="ru-RU" sz="4800" dirty="0" smtClean="0">
                <a:latin typeface="Arial Black" pitchFamily="34" charset="0"/>
              </a:rPr>
              <a:t>  </a:t>
            </a:r>
            <a:r>
              <a:rPr lang="ru-RU" sz="4800" dirty="0">
                <a:latin typeface="Arial Black" pitchFamily="34" charset="0"/>
              </a:rPr>
              <a:t>5</a:t>
            </a:r>
            <a:r>
              <a:rPr lang="ru-RU" sz="4800" dirty="0" smtClean="0">
                <a:latin typeface="Arial Black" pitchFamily="34" charset="0"/>
              </a:rPr>
              <a:t>  </a:t>
            </a:r>
            <a:r>
              <a:rPr lang="ru-RU" sz="4800" dirty="0">
                <a:latin typeface="Arial Black" pitchFamily="34" charset="0"/>
              </a:rPr>
              <a:t>4</a:t>
            </a:r>
            <a:r>
              <a:rPr lang="ru-RU" sz="4800" dirty="0" smtClean="0">
                <a:latin typeface="Arial Black" pitchFamily="34" charset="0"/>
              </a:rPr>
              <a:t>  3  </a:t>
            </a:r>
            <a:r>
              <a:rPr lang="ru-RU" sz="4800" dirty="0">
                <a:latin typeface="Arial Black" pitchFamily="34" charset="0"/>
              </a:rPr>
              <a:t>2</a:t>
            </a:r>
            <a:r>
              <a:rPr lang="ru-RU" sz="4800" dirty="0" smtClean="0">
                <a:latin typeface="Arial Black" pitchFamily="34" charset="0"/>
              </a:rPr>
              <a:t>  1</a:t>
            </a:r>
            <a:endParaRPr lang="ru-RU" sz="4800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50" y="1772816"/>
            <a:ext cx="88709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17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2+5</a:t>
            </a:r>
            <a:r>
              <a:rPr lang="ru-RU" sz="6000" b="1" dirty="0" smtClean="0"/>
              <a:t>=</a:t>
            </a:r>
          </a:p>
          <a:p>
            <a:pPr>
              <a:buNone/>
            </a:pPr>
            <a:r>
              <a:rPr lang="ru-RU" sz="6000" b="1" dirty="0" smtClean="0"/>
              <a:t>2+2+3=7</a:t>
            </a:r>
          </a:p>
          <a:p>
            <a:pPr>
              <a:buNone/>
            </a:pPr>
            <a:endParaRPr lang="ru-RU" sz="6000" b="1" dirty="0" smtClean="0"/>
          </a:p>
          <a:p>
            <a:pPr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2+5</a:t>
            </a:r>
            <a:r>
              <a:rPr lang="ru-RU" sz="6000" b="1" dirty="0" smtClean="0"/>
              <a:t>=</a:t>
            </a:r>
          </a:p>
          <a:p>
            <a:pPr>
              <a:buNone/>
            </a:pPr>
            <a:r>
              <a:rPr lang="ru-RU" sz="6000" b="1" dirty="0" smtClean="0"/>
              <a:t>5+2=7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28604"/>
            <a:ext cx="447516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14686"/>
            <a:ext cx="4214843" cy="2297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928794" y="35716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7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28794" y="285749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7</a:t>
            </a:r>
            <a:endParaRPr lang="ru-RU" sz="60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372829"/>
            <a:ext cx="309634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09803"/>
            <a:ext cx="31035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по учебнику с. 15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31" y="1571612"/>
            <a:ext cx="907966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№2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571612"/>
            <a:ext cx="802237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068" y="3786550"/>
            <a:ext cx="1933430" cy="156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91680" y="2143116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=</a:t>
            </a:r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64620" y="2173893"/>
            <a:ext cx="1688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9 + 1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2169554"/>
            <a:ext cx="1688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6 + 3</a:t>
            </a:r>
            <a:endParaRPr lang="ru-RU" sz="4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1285" y="4572008"/>
            <a:ext cx="1688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8 + 2</a:t>
            </a:r>
            <a:endParaRPr lang="ru-RU" sz="48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742" y="1412762"/>
            <a:ext cx="1524132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781798" y="2200331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=10</a:t>
            </a:r>
            <a:endParaRPr lang="ru-RU" sz="4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781798" y="1595591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=10</a:t>
            </a:r>
            <a:endParaRPr lang="ru-RU" sz="4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801265" y="2204672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=</a:t>
            </a:r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786623" y="1595591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=</a:t>
            </a:r>
            <a:r>
              <a:rPr lang="ru-RU" sz="4400" b="1" dirty="0" smtClean="0"/>
              <a:t>9</a:t>
            </a:r>
            <a:endParaRPr lang="ru-RU" sz="4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093658" y="4633564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=10</a:t>
            </a:r>
            <a:endParaRPr lang="ru-RU" sz="4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88426" y="3809739"/>
            <a:ext cx="1276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=10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028" y="188640"/>
            <a:ext cx="7424953" cy="179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568223" y="1936832"/>
            <a:ext cx="914400" cy="9144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575479" y="1936832"/>
            <a:ext cx="914400" cy="9144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526233" y="1936832"/>
            <a:ext cx="914400" cy="9144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481755" y="1936832"/>
            <a:ext cx="914400" cy="9144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414340" y="1936832"/>
            <a:ext cx="914400" cy="9144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8223" y="285123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25288" y="285123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499940" y="285123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414340" y="2848635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529976" y="285123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3499940" y="2851232"/>
            <a:ext cx="914400" cy="91180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03" y="2851232"/>
            <a:ext cx="9572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68223" y="3933056"/>
            <a:ext cx="2566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5 – 2 = 3 (ц.)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8670" y="5473081"/>
            <a:ext cx="2278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Ответ: 8 ц.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369" y="4949861"/>
            <a:ext cx="262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5 + </a:t>
            </a:r>
            <a:r>
              <a:rPr lang="ru-RU" sz="2800" dirty="0">
                <a:latin typeface="Arial Black" pitchFamily="34" charset="0"/>
              </a:rPr>
              <a:t>3</a:t>
            </a:r>
            <a:r>
              <a:rPr lang="ru-RU" sz="2800" dirty="0" smtClean="0">
                <a:latin typeface="Arial Black" pitchFamily="34" charset="0"/>
              </a:rPr>
              <a:t> = 8 (ц.)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0778" y="4426641"/>
            <a:ext cx="2278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Ответ: 3 ц.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/>
      <p:bldP spid="22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" t="72746" r="30384" b="12605"/>
          <a:stretch/>
        </p:blipFill>
        <p:spPr bwMode="auto">
          <a:xfrm>
            <a:off x="300038" y="2386012"/>
            <a:ext cx="8203892" cy="253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7933" r="830" b="64989"/>
          <a:stretch/>
        </p:blipFill>
        <p:spPr bwMode="auto">
          <a:xfrm>
            <a:off x="228925" y="908720"/>
            <a:ext cx="8892480" cy="1108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1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557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Arial Black" pitchFamily="34" charset="0"/>
              </a:rPr>
              <a:t>5 + 2 =</a:t>
            </a:r>
            <a:endParaRPr lang="ru-RU" sz="7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256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Arial Black" pitchFamily="34" charset="0"/>
              </a:rPr>
              <a:t>6</a:t>
            </a:r>
            <a:r>
              <a:rPr lang="ru-RU" sz="7200" dirty="0" smtClean="0">
                <a:latin typeface="Arial Black" pitchFamily="34" charset="0"/>
              </a:rPr>
              <a:t> </a:t>
            </a:r>
            <a:r>
              <a:rPr lang="ru-RU" sz="7200" dirty="0">
                <a:latin typeface="Arial Black" pitchFamily="34" charset="0"/>
              </a:rPr>
              <a:t>-</a:t>
            </a:r>
            <a:r>
              <a:rPr lang="ru-RU" sz="7200" dirty="0" smtClean="0">
                <a:latin typeface="Arial Black" pitchFamily="34" charset="0"/>
              </a:rPr>
              <a:t> </a:t>
            </a:r>
            <a:r>
              <a:rPr lang="ru-RU" sz="7200" dirty="0">
                <a:latin typeface="Arial Black" pitchFamily="34" charset="0"/>
              </a:rPr>
              <a:t>3</a:t>
            </a:r>
            <a:r>
              <a:rPr lang="ru-RU" sz="7200" dirty="0" smtClean="0">
                <a:latin typeface="Arial Black" pitchFamily="34" charset="0"/>
              </a:rPr>
              <a:t>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63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557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Arial Black" pitchFamily="34" charset="0"/>
              </a:rPr>
              <a:t>3</a:t>
            </a:r>
            <a:r>
              <a:rPr lang="ru-RU" sz="7200" dirty="0" smtClean="0">
                <a:latin typeface="Arial Black" pitchFamily="34" charset="0"/>
              </a:rPr>
              <a:t> + 2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18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8715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Arial Black" pitchFamily="34" charset="0"/>
              </a:rPr>
              <a:t>10 - 2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557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Arial Black" pitchFamily="34" charset="0"/>
              </a:rPr>
              <a:t>5</a:t>
            </a:r>
            <a:r>
              <a:rPr lang="ru-RU" sz="7200" dirty="0" smtClean="0">
                <a:latin typeface="Arial Black" pitchFamily="34" charset="0"/>
              </a:rPr>
              <a:t> + 4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7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557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latin typeface="Arial Black" pitchFamily="34" charset="0"/>
              </a:rPr>
              <a:t>4</a:t>
            </a:r>
            <a:r>
              <a:rPr lang="ru-RU" sz="7200" dirty="0" smtClean="0">
                <a:latin typeface="Arial Black" pitchFamily="34" charset="0"/>
              </a:rPr>
              <a:t> + 2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90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068960"/>
            <a:ext cx="3256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Arial Black" pitchFamily="34" charset="0"/>
              </a:rPr>
              <a:t>5 </a:t>
            </a:r>
            <a:r>
              <a:rPr lang="ru-RU" sz="7200" dirty="0">
                <a:latin typeface="Arial Black" pitchFamily="34" charset="0"/>
              </a:rPr>
              <a:t>-</a:t>
            </a:r>
            <a:r>
              <a:rPr lang="ru-RU" sz="7200" dirty="0" smtClean="0">
                <a:latin typeface="Arial Black" pitchFamily="34" charset="0"/>
              </a:rPr>
              <a:t> 3 =</a:t>
            </a:r>
            <a:endParaRPr lang="ru-RU" sz="7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156</Words>
  <Application>Microsoft Office PowerPoint</Application>
  <PresentationFormat>Экран (4:3)</PresentationFormat>
  <Paragraphs>48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Математический диктант</vt:lpstr>
      <vt:lpstr>Проверка</vt:lpstr>
      <vt:lpstr>Презентация PowerPoint</vt:lpstr>
      <vt:lpstr>Работа по учебнику с. 15</vt:lpstr>
      <vt:lpstr>№2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днс</cp:lastModifiedBy>
  <cp:revision>12</cp:revision>
  <dcterms:created xsi:type="dcterms:W3CDTF">2019-01-26T08:22:39Z</dcterms:created>
  <dcterms:modified xsi:type="dcterms:W3CDTF">2023-02-05T03:36:04Z</dcterms:modified>
</cp:coreProperties>
</file>