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89" r:id="rId2"/>
    <p:sldId id="298" r:id="rId3"/>
    <p:sldId id="257" r:id="rId4"/>
    <p:sldId id="258" r:id="rId5"/>
    <p:sldId id="274" r:id="rId6"/>
    <p:sldId id="263" r:id="rId7"/>
    <p:sldId id="264" r:id="rId8"/>
    <p:sldId id="290" r:id="rId9"/>
    <p:sldId id="293" r:id="rId10"/>
    <p:sldId id="295" r:id="rId11"/>
    <p:sldId id="296" r:id="rId12"/>
    <p:sldId id="297" r:id="rId13"/>
    <p:sldId id="29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1A8B0A-63AF-4AB1-A7CC-D96C092ED535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BF15C-7977-41C3-BA6A-A4FE9E69B7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F28759-5A2E-435C-AFDE-1123362383F4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A31B2-EDE1-4F0A-B686-BD9278AFA3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7EEB99-6C14-4BAB-8BF4-7EB4E59EC3D7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7452E-1A84-4DBA-8AB0-0683D4B661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E9A907-F5CC-47B8-836B-5FBD73A3086F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22424-AB55-4D96-BBD0-970A61D54F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C0F833-B28A-4943-9547-82B7075BD83E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263CCA-7FC4-4832-BCC4-66D31DBF8C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0762D-DC5B-4AF3-BB9F-56B47CEDD0B3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8D279-1503-40F6-9825-ACC8CC0185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C2873-8932-4622-9805-A0EF48E268EC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A7068-5AD8-4409-A55F-E156EC1491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A352FF-7F19-434E-8010-230F0ED8FD10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54901-6064-48A4-92FC-4EF95808E6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C6B75F-1E37-41AD-B942-9190932557AD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5F9ACC-8102-49FC-989B-7272A7597D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E8B137-FD5E-4F6E-9FC7-C60337144EFD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000E7A-75CD-4D79-9832-75428D9A50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78B1C9-DCA8-48A6-BA7F-F9AB8F6E735A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338DB83C-BEB8-4C0F-AE80-ED0C50A39C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8B2E9EF-A98A-49EB-9595-EC3F6C3148F7}" type="datetimeFigureOut">
              <a:rPr lang="ru-RU" smtClean="0"/>
              <a:pPr>
                <a:defRPr/>
              </a:pPr>
              <a:t>05.02.2023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92E4738-B3C8-4F85-B90D-DC47B69C62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168374"/>
            <a:ext cx="59584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Составление таблицы сложения + 5, 6, 7, 8, 9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756480"/>
      </p:ext>
    </p:extLst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4" t="71519" r="4955" b="21497"/>
          <a:stretch/>
        </p:blipFill>
        <p:spPr bwMode="auto">
          <a:xfrm>
            <a:off x="539552" y="548680"/>
            <a:ext cx="7932811" cy="114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4" t="56730" r="75789" b="28731"/>
          <a:stretch/>
        </p:blipFill>
        <p:spPr bwMode="auto">
          <a:xfrm>
            <a:off x="2699792" y="1691267"/>
            <a:ext cx="2736304" cy="455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8331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4" t="71519" r="4955" b="21497"/>
          <a:stretch/>
        </p:blipFill>
        <p:spPr bwMode="auto">
          <a:xfrm>
            <a:off x="539552" y="548680"/>
            <a:ext cx="7932811" cy="114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" t="70376" r="83874" b="14193"/>
          <a:stretch/>
        </p:blipFill>
        <p:spPr bwMode="auto">
          <a:xfrm>
            <a:off x="3119542" y="1844824"/>
            <a:ext cx="2748601" cy="442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1251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4" t="71519" r="4955" b="21497"/>
          <a:stretch/>
        </p:blipFill>
        <p:spPr bwMode="auto">
          <a:xfrm>
            <a:off x="539552" y="548680"/>
            <a:ext cx="7932811" cy="114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" t="56730" r="75789" b="14193"/>
          <a:stretch/>
        </p:blipFill>
        <p:spPr bwMode="auto">
          <a:xfrm>
            <a:off x="683568" y="1691267"/>
            <a:ext cx="2592288" cy="482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6609" y="1552026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Задача.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173488" y="2170632"/>
            <a:ext cx="4572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563888" y="2148442"/>
            <a:ext cx="4572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014252" y="2136802"/>
            <a:ext cx="4572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86609" y="2167403"/>
            <a:ext cx="4572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83792" y="2167403"/>
            <a:ext cx="4572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186064" y="2747392"/>
            <a:ext cx="432048" cy="410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00360" y="2747392"/>
            <a:ext cx="432048" cy="410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08944" y="2758274"/>
            <a:ext cx="432048" cy="410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2758274"/>
            <a:ext cx="432048" cy="410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2747392"/>
            <a:ext cx="432048" cy="410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52784" y="2747392"/>
            <a:ext cx="432048" cy="410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308304" y="2747392"/>
            <a:ext cx="432048" cy="410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3491880" y="2624603"/>
            <a:ext cx="540528" cy="6603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631" y="2659020"/>
            <a:ext cx="5730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544" y="2659020"/>
            <a:ext cx="5730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64" y="2638807"/>
            <a:ext cx="5730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16" y="2638807"/>
            <a:ext cx="5730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581606" y="3498323"/>
            <a:ext cx="2829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7 – 5 = 2 (г.)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00360" y="4063528"/>
            <a:ext cx="3201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Ответ: 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на</a:t>
            </a:r>
            <a:r>
              <a:rPr lang="ru-RU" sz="3200" dirty="0" smtClean="0">
                <a:latin typeface="Arial Black" pitchFamily="34" charset="0"/>
              </a:rPr>
              <a:t> 2 г.</a:t>
            </a:r>
            <a:endParaRPr lang="ru-RU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16824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6" t="39593" r="4688" b="48834"/>
          <a:stretch/>
        </p:blipFill>
        <p:spPr bwMode="auto">
          <a:xfrm>
            <a:off x="539552" y="1916832"/>
            <a:ext cx="766635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052736"/>
            <a:ext cx="4886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Домашнее задание.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4221088"/>
            <a:ext cx="8380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На</a:t>
            </a:r>
            <a:r>
              <a:rPr lang="ru-RU" sz="2400" dirty="0" smtClean="0">
                <a:latin typeface="Arial Black" pitchFamily="34" charset="0"/>
              </a:rPr>
              <a:t> сколько больше примеров Катя придумала </a:t>
            </a:r>
          </a:p>
          <a:p>
            <a:r>
              <a:rPr lang="ru-RU" sz="2400" dirty="0" smtClean="0">
                <a:latin typeface="Arial Black" pitchFamily="34" charset="0"/>
              </a:rPr>
              <a:t>на сложение, чем на вычитание?</a:t>
            </a:r>
            <a:endParaRPr lang="ru-RU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67227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28674" r="3370" b="18868"/>
          <a:stretch/>
        </p:blipFill>
        <p:spPr bwMode="auto">
          <a:xfrm>
            <a:off x="539552" y="1951065"/>
            <a:ext cx="7946355" cy="199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835705"/>
      </p:ext>
    </p:extLst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2996952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Устный счёт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elen\Desktop\схемы\схемы\2011-11-13_2110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357188"/>
            <a:ext cx="7597775" cy="606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70331" y="2571744"/>
            <a:ext cx="1218603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50800"/>
                <a:solidFill>
                  <a:srgbClr val="7030A0"/>
                </a:solidFill>
                <a:latin typeface="+mn-lt"/>
                <a:cs typeface="+mn-cs"/>
              </a:rPr>
              <a:t>+3</a:t>
            </a:r>
            <a:endParaRPr lang="ru-RU" sz="8000" b="1" dirty="0">
              <a:ln w="50800"/>
              <a:solidFill>
                <a:srgbClr val="7030A0"/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1214422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3286124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642918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6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1142984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17240" y="4714884"/>
            <a:ext cx="70403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50800"/>
                <a:solidFill>
                  <a:srgbClr val="C00000"/>
                </a:solidFill>
                <a:latin typeface="+mn-lt"/>
                <a:cs typeface="+mn-cs"/>
              </a:rPr>
              <a:t>4</a:t>
            </a:r>
            <a:endParaRPr lang="ru-RU" sz="8000" b="1" dirty="0">
              <a:ln w="50800"/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74628" y="4572008"/>
            <a:ext cx="70403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50800"/>
                <a:solidFill>
                  <a:srgbClr val="C00000"/>
                </a:solidFill>
                <a:latin typeface="+mn-lt"/>
                <a:cs typeface="+mn-cs"/>
              </a:rPr>
              <a:t>3</a:t>
            </a:r>
            <a:endParaRPr lang="ru-RU" sz="8000" b="1" dirty="0">
              <a:ln w="50800"/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03322" y="3071810"/>
            <a:ext cx="70403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50800"/>
                <a:solidFill>
                  <a:srgbClr val="C00000"/>
                </a:solidFill>
                <a:latin typeface="+mn-lt"/>
                <a:cs typeface="+mn-cs"/>
              </a:rPr>
              <a:t>7</a:t>
            </a:r>
            <a:endParaRPr lang="ru-RU" sz="8000" b="1" dirty="0">
              <a:ln w="50800"/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155" name="TextBox 10"/>
          <p:cNvSpPr txBox="1">
            <a:spLocks noChangeArrowheads="1"/>
          </p:cNvSpPr>
          <p:nvPr/>
        </p:nvSpPr>
        <p:spPr bwMode="auto">
          <a:xfrm>
            <a:off x="41275" y="6303963"/>
            <a:ext cx="4913313" cy="5238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Устный  счёт  «Молчанка».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elen\Desktop\схемы\схемы\2011-11-13_2110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357188"/>
            <a:ext cx="7597775" cy="606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75140" y="2571744"/>
            <a:ext cx="1011815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50800"/>
                <a:solidFill>
                  <a:srgbClr val="7030A0"/>
                </a:solidFill>
                <a:latin typeface="+mn-lt"/>
                <a:cs typeface="+mn-cs"/>
              </a:rPr>
              <a:t>-3</a:t>
            </a:r>
            <a:endParaRPr lang="ru-RU" sz="8000" b="1" dirty="0">
              <a:ln w="50800"/>
              <a:solidFill>
                <a:srgbClr val="7030A0"/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1214422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31356" y="3286124"/>
            <a:ext cx="70403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50800"/>
                <a:solidFill>
                  <a:srgbClr val="C00000"/>
                </a:solidFill>
                <a:latin typeface="+mn-lt"/>
                <a:cs typeface="+mn-cs"/>
              </a:rPr>
              <a:t>5</a:t>
            </a:r>
            <a:endParaRPr lang="ru-RU" sz="8000" b="1" dirty="0">
              <a:ln w="50800"/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45934" y="642918"/>
            <a:ext cx="70403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50800"/>
                <a:solidFill>
                  <a:srgbClr val="C00000"/>
                </a:solidFill>
                <a:latin typeface="+mn-lt"/>
                <a:cs typeface="+mn-cs"/>
              </a:rPr>
              <a:t>6</a:t>
            </a:r>
            <a:endParaRPr lang="ru-RU" sz="8000" b="1" dirty="0">
              <a:ln w="50800"/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1142984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4714884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7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4572008"/>
            <a:ext cx="1223412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10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3071810"/>
            <a:ext cx="70404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50800"/>
                <a:solidFill>
                  <a:srgbClr val="C00000"/>
                </a:solidFill>
                <a:latin typeface="+mn-lt"/>
                <a:cs typeface="+mn-cs"/>
              </a:rPr>
              <a:t>8</a:t>
            </a:r>
          </a:p>
        </p:txBody>
      </p:sp>
      <p:sp>
        <p:nvSpPr>
          <p:cNvPr id="7179" name="TextBox 10"/>
          <p:cNvSpPr txBox="1">
            <a:spLocks noChangeArrowheads="1"/>
          </p:cNvSpPr>
          <p:nvPr/>
        </p:nvSpPr>
        <p:spPr bwMode="auto">
          <a:xfrm>
            <a:off x="214313" y="6334125"/>
            <a:ext cx="5697394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Устный  счёт  «Молчанка».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Helen\Desktop\схемы\шаблоны мои\матем\2011-10-27_07270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71500" y="1285860"/>
            <a:ext cx="8334375" cy="516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971635" y="5357826"/>
            <a:ext cx="22365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Стр. 16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1" y="428604"/>
            <a:ext cx="621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Работа по учебнику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256" y="476672"/>
            <a:ext cx="4643789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8" b="66305"/>
          <a:stretch/>
        </p:blipFill>
        <p:spPr bwMode="auto">
          <a:xfrm>
            <a:off x="423980" y="836711"/>
            <a:ext cx="8036452" cy="502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10538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72" t="13324" r="5595" b="66305"/>
          <a:stretch/>
        </p:blipFill>
        <p:spPr bwMode="auto">
          <a:xfrm>
            <a:off x="2051720" y="121810"/>
            <a:ext cx="4886794" cy="2066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2" t="18895" r="58061" b="67216"/>
          <a:stretch/>
        </p:blipFill>
        <p:spPr bwMode="auto">
          <a:xfrm>
            <a:off x="629586" y="2713220"/>
            <a:ext cx="1358298" cy="265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4" t="21885" r="45304" b="67884"/>
          <a:stretch/>
        </p:blipFill>
        <p:spPr bwMode="auto">
          <a:xfrm>
            <a:off x="3275856" y="2713220"/>
            <a:ext cx="1362558" cy="1939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31" t="29740" r="7672" b="67702"/>
          <a:stretch/>
        </p:blipFill>
        <p:spPr bwMode="auto">
          <a:xfrm>
            <a:off x="3329262" y="4653136"/>
            <a:ext cx="125574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59" t="24262" r="31883" b="67807"/>
          <a:stretch/>
        </p:blipFill>
        <p:spPr bwMode="auto">
          <a:xfrm>
            <a:off x="5958150" y="2714550"/>
            <a:ext cx="1389395" cy="158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1" t="26942" r="19376" b="67807"/>
          <a:stretch/>
        </p:blipFill>
        <p:spPr bwMode="auto">
          <a:xfrm>
            <a:off x="5972700" y="4256687"/>
            <a:ext cx="1389395" cy="98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2714550"/>
            <a:ext cx="99418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= 6</a:t>
            </a:r>
          </a:p>
          <a:p>
            <a:r>
              <a:rPr lang="ru-RU" sz="3200" b="1" dirty="0" smtClean="0"/>
              <a:t>= 7</a:t>
            </a:r>
          </a:p>
          <a:p>
            <a:r>
              <a:rPr lang="ru-RU" sz="3200" b="1" dirty="0" smtClean="0"/>
              <a:t>= 8</a:t>
            </a:r>
          </a:p>
          <a:p>
            <a:r>
              <a:rPr lang="ru-RU" sz="3200" b="1" dirty="0" smtClean="0"/>
              <a:t>= 9</a:t>
            </a:r>
          </a:p>
          <a:p>
            <a:r>
              <a:rPr lang="ru-RU" sz="3200" b="1" dirty="0" smtClean="0"/>
              <a:t>= 10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495117" y="2713220"/>
            <a:ext cx="99418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= 7</a:t>
            </a:r>
          </a:p>
          <a:p>
            <a:r>
              <a:rPr lang="ru-RU" sz="3200" b="1" dirty="0" smtClean="0"/>
              <a:t>= 8</a:t>
            </a:r>
          </a:p>
          <a:p>
            <a:r>
              <a:rPr lang="ru-RU" sz="3200" b="1" dirty="0" smtClean="0"/>
              <a:t>= 9</a:t>
            </a:r>
          </a:p>
          <a:p>
            <a:r>
              <a:rPr lang="ru-RU" sz="3200" b="1" dirty="0" smtClean="0"/>
              <a:t>= 10</a:t>
            </a:r>
          </a:p>
          <a:p>
            <a:r>
              <a:rPr lang="ru-RU" sz="3200" b="1" dirty="0" smtClean="0"/>
              <a:t>= 10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347545" y="2765944"/>
            <a:ext cx="99418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= 8</a:t>
            </a:r>
          </a:p>
          <a:p>
            <a:r>
              <a:rPr lang="ru-RU" sz="3200" b="1" dirty="0" smtClean="0"/>
              <a:t>= 9</a:t>
            </a:r>
          </a:p>
          <a:p>
            <a:r>
              <a:rPr lang="ru-RU" sz="3200" b="1" dirty="0" smtClean="0"/>
              <a:t>= 10</a:t>
            </a:r>
          </a:p>
          <a:p>
            <a:r>
              <a:rPr lang="ru-RU" sz="3200" b="1" dirty="0" smtClean="0"/>
              <a:t>= 9</a:t>
            </a:r>
          </a:p>
          <a:p>
            <a:r>
              <a:rPr lang="ru-RU" sz="3200" b="1" dirty="0" smtClean="0"/>
              <a:t>= 10</a:t>
            </a:r>
            <a:endParaRPr lang="ru-RU" sz="32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43795"/>
            <a:ext cx="7640020" cy="10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57382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372</TotalTime>
  <Words>111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днс</cp:lastModifiedBy>
  <cp:revision>36</cp:revision>
  <dcterms:created xsi:type="dcterms:W3CDTF">2011-11-16T15:11:56Z</dcterms:created>
  <dcterms:modified xsi:type="dcterms:W3CDTF">2023-02-05T03:39:58Z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624094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