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67" r:id="rId3"/>
    <p:sldId id="256" r:id="rId4"/>
    <p:sldId id="257" r:id="rId5"/>
    <p:sldId id="258" r:id="rId6"/>
    <p:sldId id="259" r:id="rId7"/>
    <p:sldId id="261" r:id="rId8"/>
    <p:sldId id="263" r:id="rId9"/>
    <p:sldId id="266" r:id="rId10"/>
    <p:sldId id="265" r:id="rId11"/>
    <p:sldId id="264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30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C2239-3B53-4971-8A75-9D72A73FA34F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C58B7-8D98-40D2-B679-CF6E19AB08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9764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C2239-3B53-4971-8A75-9D72A73FA34F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C58B7-8D98-40D2-B679-CF6E19AB08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46803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C2239-3B53-4971-8A75-9D72A73FA34F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C58B7-8D98-40D2-B679-CF6E19AB08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57885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C2239-3B53-4971-8A75-9D72A73FA34F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C58B7-8D98-40D2-B679-CF6E19AB08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67733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C2239-3B53-4971-8A75-9D72A73FA34F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C58B7-8D98-40D2-B679-CF6E19AB08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78734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C2239-3B53-4971-8A75-9D72A73FA34F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C58B7-8D98-40D2-B679-CF6E19AB08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87358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C2239-3B53-4971-8A75-9D72A73FA34F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C58B7-8D98-40D2-B679-CF6E19AB08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00408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C2239-3B53-4971-8A75-9D72A73FA34F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C58B7-8D98-40D2-B679-CF6E19AB08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98221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C2239-3B53-4971-8A75-9D72A73FA34F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C58B7-8D98-40D2-B679-CF6E19AB08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28496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C2239-3B53-4971-8A75-9D72A73FA34F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C58B7-8D98-40D2-B679-CF6E19AB08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9592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C2239-3B53-4971-8A75-9D72A73FA34F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C58B7-8D98-40D2-B679-CF6E19AB08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31453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7C2239-3B53-4971-8A75-9D72A73FA34F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9C58B7-8D98-40D2-B679-CF6E19AB08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2966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nsportal.ru/shkola/vneklassnaya-rabota/library/2020/01/29/kvest-igra-po-matematike-5-9-klassy" TargetMode="External"/><Relationship Id="rId2" Type="http://schemas.openxmlformats.org/officeDocument/2006/relationships/hyperlink" Target="https://infourok.ru/vneklassnoe-meropriyatie-matematicheskiy-kvest-dlya-obuchayuschihsya-klassov-3582220.html" TargetMode="Externa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401" y="175050"/>
            <a:ext cx="11411647" cy="6713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151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9142" y="133815"/>
            <a:ext cx="110508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Подчеркните 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числа в тексте, </a:t>
            </a: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найдите 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их </a:t>
            </a: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сумму.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6478" y="947854"/>
            <a:ext cx="1164187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некотором царстве за тридевять земель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жил Кристофер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Был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 из семьи простого столяра. Большого состояния он не имел, так как работал сторожем. Однажды Кристофер решил сделать стрижку. Он преодолел большое расстояние пешком, прежде чем добрался до парикмахерской в подвале девятиэтажного дома. В парикмахерской было пусто и чисто. Стоимость услуги была приемлемой. После стрижки он стал похож на тритона, что вызвало у него неописуемый восторг. Ведь он опять собрался на Карнавал животного мира в Бостоне.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79142" y="3847171"/>
            <a:ext cx="1138539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00" dirty="0"/>
              <a:t>В </a:t>
            </a:r>
            <a:r>
              <a:rPr lang="ru-RU" sz="2100" dirty="0" smtClean="0"/>
              <a:t>некотором царстве за </a:t>
            </a:r>
            <a:r>
              <a:rPr lang="ru-RU" sz="2100" u="sng" dirty="0" smtClean="0"/>
              <a:t>тридевять</a:t>
            </a:r>
            <a:r>
              <a:rPr lang="ru-RU" sz="2100" dirty="0" smtClean="0"/>
              <a:t> земель жил Кри</a:t>
            </a:r>
            <a:r>
              <a:rPr lang="ru-RU" sz="2100" u="sng" dirty="0" smtClean="0">
                <a:solidFill>
                  <a:srgbClr val="FF0000"/>
                </a:solidFill>
              </a:rPr>
              <a:t>сто</a:t>
            </a:r>
            <a:r>
              <a:rPr lang="ru-RU" sz="2100" dirty="0" smtClean="0"/>
              <a:t>фер. Был </a:t>
            </a:r>
            <a:r>
              <a:rPr lang="ru-RU" sz="2100" dirty="0"/>
              <a:t>он из </a:t>
            </a:r>
            <a:r>
              <a:rPr lang="ru-RU" sz="2100" u="sng" dirty="0"/>
              <a:t>семь</a:t>
            </a:r>
            <a:r>
              <a:rPr lang="ru-RU" sz="2100" dirty="0"/>
              <a:t>и про</a:t>
            </a:r>
            <a:r>
              <a:rPr lang="ru-RU" sz="2100" u="sng" dirty="0">
                <a:solidFill>
                  <a:srgbClr val="FF0000"/>
                </a:solidFill>
              </a:rPr>
              <a:t>сто</a:t>
            </a:r>
            <a:r>
              <a:rPr lang="ru-RU" sz="2100" dirty="0"/>
              <a:t>го </a:t>
            </a:r>
            <a:r>
              <a:rPr lang="ru-RU" sz="2100" u="sng" dirty="0">
                <a:solidFill>
                  <a:srgbClr val="FF0000"/>
                </a:solidFill>
              </a:rPr>
              <a:t>сто</a:t>
            </a:r>
            <a:r>
              <a:rPr lang="ru-RU" sz="2100" dirty="0"/>
              <a:t>ляра. Большого со</a:t>
            </a:r>
            <a:r>
              <a:rPr lang="ru-RU" sz="2100" u="sng" dirty="0">
                <a:solidFill>
                  <a:srgbClr val="FF0000"/>
                </a:solidFill>
              </a:rPr>
              <a:t>сто</a:t>
            </a:r>
            <a:r>
              <a:rPr lang="ru-RU" sz="2100" dirty="0"/>
              <a:t>яния он не имел, так как работал </a:t>
            </a:r>
            <a:r>
              <a:rPr lang="ru-RU" sz="2100" u="sng" dirty="0">
                <a:solidFill>
                  <a:srgbClr val="FF0000"/>
                </a:solidFill>
              </a:rPr>
              <a:t>сто</a:t>
            </a:r>
            <a:r>
              <a:rPr lang="ru-RU" sz="2100" dirty="0"/>
              <a:t>рожем. Однажды Кри</a:t>
            </a:r>
            <a:r>
              <a:rPr lang="ru-RU" sz="2100" u="sng" dirty="0">
                <a:solidFill>
                  <a:srgbClr val="FF0000"/>
                </a:solidFill>
              </a:rPr>
              <a:t>сто</a:t>
            </a:r>
            <a:r>
              <a:rPr lang="ru-RU" sz="2100" dirty="0"/>
              <a:t>фер решил сделать с</a:t>
            </a:r>
            <a:r>
              <a:rPr lang="ru-RU" sz="2100" u="sng" dirty="0"/>
              <a:t>три</a:t>
            </a:r>
            <a:r>
              <a:rPr lang="ru-RU" sz="2100" dirty="0"/>
              <a:t>жку. Он преодолел большое рас</a:t>
            </a:r>
            <a:r>
              <a:rPr lang="ru-RU" sz="2100" u="sng" dirty="0">
                <a:solidFill>
                  <a:srgbClr val="FF0000"/>
                </a:solidFill>
              </a:rPr>
              <a:t>сто</a:t>
            </a:r>
            <a:r>
              <a:rPr lang="ru-RU" sz="2100" dirty="0"/>
              <a:t>яние пешком, прежде чем добрался до парикмахерской в </a:t>
            </a:r>
            <a:r>
              <a:rPr lang="ru-RU" sz="2100" dirty="0" err="1"/>
              <a:t>по</a:t>
            </a:r>
            <a:r>
              <a:rPr lang="ru-RU" sz="2100" u="sng" dirty="0" err="1"/>
              <a:t>два</a:t>
            </a:r>
            <a:r>
              <a:rPr lang="ru-RU" sz="2100" dirty="0" err="1"/>
              <a:t>ле</a:t>
            </a:r>
            <a:r>
              <a:rPr lang="ru-RU" sz="2100" u="sng" dirty="0" err="1"/>
              <a:t>девят</a:t>
            </a:r>
            <a:r>
              <a:rPr lang="ru-RU" sz="2100" dirty="0" err="1"/>
              <a:t>иэтажного</a:t>
            </a:r>
            <a:r>
              <a:rPr lang="ru-RU" sz="2100" dirty="0"/>
              <a:t> дома. В парикмахерской было пу</a:t>
            </a:r>
            <a:r>
              <a:rPr lang="ru-RU" sz="2100" u="sng" dirty="0">
                <a:solidFill>
                  <a:srgbClr val="FF0000"/>
                </a:solidFill>
              </a:rPr>
              <a:t>сто</a:t>
            </a:r>
            <a:r>
              <a:rPr lang="ru-RU" sz="2100" dirty="0"/>
              <a:t> и чи</a:t>
            </a:r>
            <a:r>
              <a:rPr lang="ru-RU" sz="2100" u="sng" dirty="0">
                <a:solidFill>
                  <a:srgbClr val="FF0000"/>
                </a:solidFill>
              </a:rPr>
              <a:t>сто</a:t>
            </a:r>
            <a:r>
              <a:rPr lang="ru-RU" sz="2100" dirty="0"/>
              <a:t>. </a:t>
            </a:r>
            <a:r>
              <a:rPr lang="ru-RU" sz="2100" u="sng" dirty="0">
                <a:solidFill>
                  <a:srgbClr val="FF0000"/>
                </a:solidFill>
              </a:rPr>
              <a:t>Сто</a:t>
            </a:r>
            <a:r>
              <a:rPr lang="ru-RU" sz="2100" dirty="0"/>
              <a:t>имость услуги была приемлемой. После </a:t>
            </a:r>
            <a:r>
              <a:rPr lang="ru-RU" sz="2100" u="sng" dirty="0"/>
              <a:t>стри</a:t>
            </a:r>
            <a:r>
              <a:rPr lang="ru-RU" sz="2100" dirty="0"/>
              <a:t>жки он стал похож на </a:t>
            </a:r>
            <a:r>
              <a:rPr lang="ru-RU" sz="2100" u="sng" dirty="0"/>
              <a:t>три</a:t>
            </a:r>
            <a:r>
              <a:rPr lang="ru-RU" sz="2100" dirty="0"/>
              <a:t>тона, что вызвало у него неописуемый во</a:t>
            </a:r>
            <a:r>
              <a:rPr lang="ru-RU" sz="2100" u="sng" dirty="0">
                <a:solidFill>
                  <a:srgbClr val="FF0000"/>
                </a:solidFill>
              </a:rPr>
              <a:t>сто</a:t>
            </a:r>
            <a:r>
              <a:rPr lang="ru-RU" sz="2100" dirty="0"/>
              <a:t>рг. Ведь он </a:t>
            </a:r>
            <a:r>
              <a:rPr lang="ru-RU" sz="2100" dirty="0" smtClean="0"/>
              <a:t>о</a:t>
            </a:r>
            <a:r>
              <a:rPr lang="ru-RU" sz="2100" u="sng" dirty="0" smtClean="0"/>
              <a:t>пять </a:t>
            </a:r>
            <a:r>
              <a:rPr lang="ru-RU" sz="2100" dirty="0" smtClean="0"/>
              <a:t>собрался </a:t>
            </a:r>
            <a:r>
              <a:rPr lang="ru-RU" sz="2100" dirty="0"/>
              <a:t>на Карнавал животного мира в Бо</a:t>
            </a:r>
            <a:r>
              <a:rPr lang="ru-RU" sz="2100" u="sng" dirty="0">
                <a:solidFill>
                  <a:srgbClr val="FF0000"/>
                </a:solidFill>
              </a:rPr>
              <a:t>сто</a:t>
            </a:r>
            <a:r>
              <a:rPr lang="ru-RU" sz="2100" dirty="0"/>
              <a:t>не.</a:t>
            </a:r>
          </a:p>
          <a:p>
            <a:endParaRPr lang="ru-RU" sz="2100" dirty="0"/>
          </a:p>
          <a:p>
            <a:r>
              <a:rPr lang="ru-RU" sz="2100" dirty="0" smtClean="0"/>
              <a:t>3+9+7+3+2+9+3+3+5 </a:t>
            </a:r>
            <a:r>
              <a:rPr lang="ru-RU" sz="2100" dirty="0"/>
              <a:t>+ </a:t>
            </a:r>
            <a:r>
              <a:rPr lang="ru-RU" sz="2100" dirty="0" smtClean="0"/>
              <a:t>100х12=1244</a:t>
            </a:r>
            <a:endParaRPr lang="ru-RU" sz="2100" dirty="0"/>
          </a:p>
        </p:txBody>
      </p:sp>
    </p:spTree>
    <p:extLst>
      <p:ext uri="{BB962C8B-B14F-4D97-AF65-F5344CB8AC3E}">
        <p14:creationId xmlns:p14="http://schemas.microsoft.com/office/powerpoint/2010/main" val="3470167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Источники информации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56478" y="2141034"/>
            <a:ext cx="789506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2"/>
              </a:rPr>
              <a:t>https://infourok.ru/vneklassnoe-meropriyatie-matematicheskiy-kvest-dlya-obuchayuschihsya-klassov-3582220.html</a:t>
            </a:r>
            <a:endParaRPr lang="ru-RU" dirty="0" smtClean="0"/>
          </a:p>
          <a:p>
            <a:endParaRPr lang="ru-RU" dirty="0"/>
          </a:p>
          <a:p>
            <a:r>
              <a:rPr lang="en-US" dirty="0" smtClean="0">
                <a:hlinkClick r:id="rId3"/>
              </a:rPr>
              <a:t>https://nsportal.ru/shkola/vneklassnaya-rabota/library/2020/01/29/kvest-igra-po-matematike-5-9-klassy</a:t>
            </a:r>
            <a:endParaRPr lang="ru-RU" dirty="0" smtClean="0"/>
          </a:p>
          <a:p>
            <a:endParaRPr lang="ru-RU" dirty="0"/>
          </a:p>
          <a:p>
            <a:r>
              <a:rPr lang="en-US" dirty="0" smtClean="0"/>
              <a:t>https://xn--j1ahfl.xn--p1ai/library/kvestigra_sekreti_matematiki_202001.html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09854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57922" y="512956"/>
            <a:ext cx="10337180" cy="5416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</a:rPr>
              <a:t>Разминка</a:t>
            </a:r>
          </a:p>
          <a:p>
            <a:endParaRPr lang="ru-RU" dirty="0"/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Каков диаметр 5 рублевой монеты?                      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Средняя скорость пешехода?                                 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Средняя скорость лыжника?                                  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весит ученическая тетрадь?                   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весит кирпич?                                        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весит футбольный мяч?                        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весит воробей?                                      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весит слон?                                            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весит крупная породистая свинья?      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10.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весит паровоз?                                       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11.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груза может увезти лошадь?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12.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литров молока можно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надоить  от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одной коровы за 1 раз?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71202" y="1293542"/>
            <a:ext cx="1447800" cy="4636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13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6 ÑÐ°Ð¼ÑÑ ÑÐ»Ð¾Ð¶Ð½ÑÑ Ð³Ð¾Ð»Ð¾Ð²Ð¾Ð»Ð¾Ð¼Ð¾Ðº - Ð¿Ð¾Ð´ ÑÐ¸Ð»Ñ Ð»Ð¸ÑÑ Ð¾ÑÐµÐ½Ñ ÑÐ¼Ð½ÑÐ¼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8733" y="1159727"/>
            <a:ext cx="7750096" cy="555330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1649920" y="200723"/>
            <a:ext cx="87425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/>
              <a:t>Сколько карандашей на картинке?</a:t>
            </a:r>
            <a:endParaRPr lang="ru-RU" sz="4400" dirty="0"/>
          </a:p>
        </p:txBody>
      </p:sp>
      <p:sp>
        <p:nvSpPr>
          <p:cNvPr id="4" name="TextBox 3"/>
          <p:cNvSpPr txBox="1"/>
          <p:nvPr/>
        </p:nvSpPr>
        <p:spPr>
          <a:xfrm>
            <a:off x="2976915" y="1338147"/>
            <a:ext cx="6088566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9600" b="1" dirty="0" smtClean="0">
                <a:solidFill>
                  <a:schemeClr val="bg1"/>
                </a:solidFill>
              </a:rPr>
              <a:t>72</a:t>
            </a:r>
            <a:endParaRPr lang="ru-RU" sz="296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7268" y="5985573"/>
            <a:ext cx="17953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1 минута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319791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Ð¡ÑÐ¾Ð»Ð±Ð¸ÐºÐ¸ ÑÐ¸ÑÐµÐ»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0187" y="242693"/>
            <a:ext cx="9879091" cy="580126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2152186" y="6133171"/>
            <a:ext cx="9077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Ответ: 2  (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кружочков в числах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2663" y="242693"/>
            <a:ext cx="11039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1 минута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407128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осчитайте лица на картинке с деревом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9536" y="157185"/>
            <a:ext cx="6388093" cy="6555849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312234" y="546410"/>
            <a:ext cx="499730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лиц изображено на картинке?</a:t>
            </a:r>
            <a:endParaRPr lang="ru-RU"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212547"/>
            <a:ext cx="6055112" cy="650048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0147610" y="212547"/>
            <a:ext cx="19180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30 секунд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1759266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1197" y="143339"/>
            <a:ext cx="10069790" cy="655854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315200" y="5408342"/>
            <a:ext cx="448082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>
                <a:solidFill>
                  <a:schemeClr val="bg1"/>
                </a:solidFill>
              </a:rPr>
              <a:t>272 куб. м</a:t>
            </a:r>
            <a:endParaRPr lang="ru-RU" sz="7200" b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8420" y="301083"/>
            <a:ext cx="14942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 минуты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33228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6687" y="0"/>
            <a:ext cx="10072456" cy="688587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337824" y="6116435"/>
            <a:ext cx="19849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>
                <a:solidFill>
                  <a:schemeClr val="bg1"/>
                </a:solidFill>
              </a:rPr>
              <a:t>3</a:t>
            </a:r>
            <a:r>
              <a:rPr lang="ru-RU" sz="4400" dirty="0" smtClean="0">
                <a:solidFill>
                  <a:schemeClr val="bg1"/>
                </a:solidFill>
              </a:rPr>
              <a:t>6</a:t>
            </a:r>
            <a:endParaRPr lang="ru-RU" sz="4400" dirty="0">
              <a:solidFill>
                <a:schemeClr val="bg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657" y="717278"/>
            <a:ext cx="11378631" cy="5683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491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8734" y="233193"/>
            <a:ext cx="10307676" cy="662480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140390" y="5809785"/>
            <a:ext cx="24755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7030A0"/>
                </a:solidFill>
              </a:rPr>
              <a:t>Ответ: 6 зубов</a:t>
            </a:r>
            <a:endParaRPr lang="ru-RU" sz="2800" b="1" dirty="0">
              <a:solidFill>
                <a:srgbClr val="7030A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9571" y="233193"/>
            <a:ext cx="13604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5 минут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88577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05753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Прочитайте текст и сосчитайте, через сколько дней у героя рассказа будет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ень рождения?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45687" y="1431667"/>
            <a:ext cx="11586118" cy="44781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19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9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</a:t>
            </a:r>
            <a:r>
              <a:rPr lang="ru-RU" sz="19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Пройдёт </a:t>
            </a:r>
            <a:r>
              <a:rPr lang="ru-RU" sz="19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ещё два дня и наступят долгожданные каникулы. Ближайшие пять недель я проведу на даче с бабушкой и дедушкой, а после отправлюсь на поезде во Владивосток. Ехать туда без одного дня неделю. Но за то потом должно быть весело и интересно, потому что там я встречусь со своими двоюродными братьями. Отдых в дальнем краю планируется на 3 недели и один день, а после ждёт меня дорога домой. </a:t>
            </a:r>
            <a:endParaRPr lang="ru-RU" sz="19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sz="19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 этом летние приключения не закончатся. Домой я возвращусь не для того, чтобы провести там остаток каникул. А для того, чтобы собраться в настоящий туристический поход. И на сборы у нас будет пять дней. </a:t>
            </a:r>
            <a:endParaRPr lang="ru-RU" sz="19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sz="19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поход мы отправимся ранним утром на электричке, во второй половине дня должны будем прибыть в наш палаточный лагерь на берегу Волги. Аскетичный отдых на природе запланирован на 2 недели, не включая день приезда и отъезда. После данного мероприятия у меня будет три дня для того, чтобы приготовиться к празднованию своего Дня рождения.</a:t>
            </a:r>
            <a:endParaRPr lang="ru-RU" sz="19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720899" y="6070244"/>
            <a:ext cx="79396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Ответ: 2 + 35 + 6 + 21 +1 +6 + 5 + 2 + 14 + 3 = 95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7525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</TotalTime>
  <Words>551</Words>
  <Application>Microsoft Office PowerPoint</Application>
  <PresentationFormat>Широкоэкранный</PresentationFormat>
  <Paragraphs>42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Прочитайте текст и сосчитайте, через сколько дней у героя рассказа будет День рождения? </vt:lpstr>
      <vt:lpstr>Презентация PowerPoint</vt:lpstr>
      <vt:lpstr>Источники информации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36</cp:revision>
  <dcterms:created xsi:type="dcterms:W3CDTF">2022-05-19T15:51:47Z</dcterms:created>
  <dcterms:modified xsi:type="dcterms:W3CDTF">2022-09-25T14:48:59Z</dcterms:modified>
</cp:coreProperties>
</file>