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4" r:id="rId4"/>
    <p:sldId id="266" r:id="rId5"/>
    <p:sldId id="267" r:id="rId6"/>
    <p:sldId id="269" r:id="rId7"/>
    <p:sldId id="270" r:id="rId8"/>
    <p:sldId id="26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-58" y="-1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6515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58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0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5142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631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4178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9103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258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7361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7147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470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6000"/>
            <a:lum/>
          </a:blip>
          <a:srcRect/>
          <a:stretch>
            <a:fillRect t="-58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9F2D5-06FC-4C02-919B-9B713F5289DF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D47EA-751C-406D-9600-E2075F863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655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Сложение двузначных чисел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переходом через разряд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82793" y="4878747"/>
            <a:ext cx="9144000" cy="633532"/>
          </a:xfrm>
        </p:spPr>
        <p:txBody>
          <a:bodyPr/>
          <a:lstStyle/>
          <a:p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Петерсон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Л.Г. 2 класс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 часть.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75234" y="0"/>
            <a:ext cx="6216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Учитель начальных классов </a:t>
            </a:r>
            <a:r>
              <a:rPr lang="ru-RU" dirty="0" smtClean="0"/>
              <a:t>М</a:t>
            </a:r>
            <a:r>
              <a:rPr lang="ru-RU" dirty="0" smtClean="0"/>
              <a:t>алиновская Марина Семёновна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695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ф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261" cy="6858000"/>
          </a:xfrm>
        </p:spPr>
      </p:pic>
      <p:pic>
        <p:nvPicPr>
          <p:cNvPr id="1028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6560" y="3886201"/>
            <a:ext cx="534418" cy="886104"/>
          </a:xfrm>
          <a:prstGeom prst="rect">
            <a:avLst/>
          </a:prstGeom>
          <a:noFill/>
        </p:spPr>
      </p:pic>
      <p:pic>
        <p:nvPicPr>
          <p:cNvPr id="8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07" y="3886200"/>
            <a:ext cx="534418" cy="846653"/>
          </a:xfrm>
          <a:prstGeom prst="rect">
            <a:avLst/>
          </a:prstGeom>
          <a:noFill/>
        </p:spPr>
      </p:pic>
      <p:pic>
        <p:nvPicPr>
          <p:cNvPr id="1029" name="Picture 5" descr="C:\Users\Марина\Desktop\26.09.22\ки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0442" y="3675889"/>
            <a:ext cx="528500" cy="1052768"/>
          </a:xfrm>
          <a:prstGeom prst="rect">
            <a:avLst/>
          </a:prstGeom>
          <a:noFill/>
        </p:spPr>
      </p:pic>
      <p:pic>
        <p:nvPicPr>
          <p:cNvPr id="1031" name="Picture 7" descr="C:\Users\Марина\Desktop\26.09.22\еикн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447" y="3801578"/>
            <a:ext cx="580835" cy="43916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899765" y="3893558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ru-RU" sz="4400" dirty="0"/>
          </a:p>
        </p:txBody>
      </p:sp>
      <p:pic>
        <p:nvPicPr>
          <p:cNvPr id="13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4960" y="3877057"/>
            <a:ext cx="534418" cy="892200"/>
          </a:xfrm>
          <a:prstGeom prst="rect">
            <a:avLst/>
          </a:prstGeom>
          <a:noFill/>
        </p:spPr>
      </p:pic>
      <p:pic>
        <p:nvPicPr>
          <p:cNvPr id="14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9592" y="3913633"/>
            <a:ext cx="534418" cy="819048"/>
          </a:xfrm>
          <a:prstGeom prst="rect">
            <a:avLst/>
          </a:prstGeom>
          <a:noFill/>
        </p:spPr>
      </p:pic>
      <p:pic>
        <p:nvPicPr>
          <p:cNvPr id="15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3368" y="3913633"/>
            <a:ext cx="534418" cy="855624"/>
          </a:xfrm>
          <a:prstGeom prst="rect">
            <a:avLst/>
          </a:prstGeom>
          <a:noFill/>
        </p:spPr>
      </p:pic>
      <p:pic>
        <p:nvPicPr>
          <p:cNvPr id="16" name="Picture 7" descr="C:\Users\Марина\Desktop\26.09.22\еикн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7695" y="4045418"/>
            <a:ext cx="580835" cy="439168"/>
          </a:xfrm>
          <a:prstGeom prst="rect">
            <a:avLst/>
          </a:prstGeom>
          <a:noFill/>
        </p:spPr>
      </p:pic>
      <p:cxnSp>
        <p:nvCxnSpPr>
          <p:cNvPr id="18" name="Прямая со стрелкой 17"/>
          <p:cNvCxnSpPr/>
          <p:nvPr/>
        </p:nvCxnSpPr>
        <p:spPr>
          <a:xfrm rot="16200000" flipH="1">
            <a:off x="7552944" y="4416552"/>
            <a:ext cx="2103120" cy="122529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0880197" y="5673590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</a:t>
            </a:r>
            <a:endParaRPr lang="ru-RU" sz="4800" dirty="0"/>
          </a:p>
        </p:txBody>
      </p:sp>
      <p:pic>
        <p:nvPicPr>
          <p:cNvPr id="20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8792" y="5696713"/>
            <a:ext cx="534418" cy="816000"/>
          </a:xfrm>
          <a:prstGeom prst="rect">
            <a:avLst/>
          </a:prstGeom>
          <a:noFill/>
        </p:spPr>
      </p:pic>
      <p:pic>
        <p:nvPicPr>
          <p:cNvPr id="21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3424" y="5669281"/>
            <a:ext cx="534418" cy="841248"/>
          </a:xfrm>
          <a:prstGeom prst="rect">
            <a:avLst/>
          </a:prstGeom>
          <a:noFill/>
        </p:spPr>
      </p:pic>
      <p:pic>
        <p:nvPicPr>
          <p:cNvPr id="22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9768" y="5632705"/>
            <a:ext cx="534418" cy="870864"/>
          </a:xfrm>
          <a:prstGeom prst="rect">
            <a:avLst/>
          </a:prstGeom>
          <a:noFill/>
        </p:spPr>
      </p:pic>
      <p:pic>
        <p:nvPicPr>
          <p:cNvPr id="23" name="Picture 5" descr="C:\Users\Марина\Desktop\26.09.22\ки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4634" y="5440681"/>
            <a:ext cx="528500" cy="1077152"/>
          </a:xfrm>
          <a:prstGeom prst="rect">
            <a:avLst/>
          </a:prstGeom>
          <a:noFill/>
        </p:spPr>
      </p:pic>
      <p:sp>
        <p:nvSpPr>
          <p:cNvPr id="25" name="Овал 24"/>
          <p:cNvSpPr/>
          <p:nvPr/>
        </p:nvSpPr>
        <p:spPr>
          <a:xfrm>
            <a:off x="6071616" y="5733288"/>
            <a:ext cx="128016" cy="128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53333" y="5655302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ru-RU" sz="4400" dirty="0"/>
          </a:p>
        </p:txBody>
      </p:sp>
      <p:pic>
        <p:nvPicPr>
          <p:cNvPr id="27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1200" y="5218177"/>
            <a:ext cx="534418" cy="816000"/>
          </a:xfrm>
          <a:prstGeom prst="rect">
            <a:avLst/>
          </a:prstGeom>
          <a:noFill/>
        </p:spPr>
      </p:pic>
      <p:pic>
        <p:nvPicPr>
          <p:cNvPr id="28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4120" y="5236465"/>
            <a:ext cx="534418" cy="816000"/>
          </a:xfrm>
          <a:prstGeom prst="rect">
            <a:avLst/>
          </a:prstGeom>
          <a:noFill/>
        </p:spPr>
      </p:pic>
      <p:pic>
        <p:nvPicPr>
          <p:cNvPr id="29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1200" y="5931409"/>
            <a:ext cx="534418" cy="816000"/>
          </a:xfrm>
          <a:prstGeom prst="rect">
            <a:avLst/>
          </a:prstGeom>
          <a:noFill/>
        </p:spPr>
      </p:pic>
      <p:pic>
        <p:nvPicPr>
          <p:cNvPr id="30" name="Picture 4" descr="C:\Users\Марина\Desktop\26.09.22\а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9568" y="5894833"/>
            <a:ext cx="534418" cy="816000"/>
          </a:xfrm>
          <a:prstGeom prst="rect">
            <a:avLst/>
          </a:prstGeom>
          <a:noFill/>
        </p:spPr>
      </p:pic>
      <p:sp>
        <p:nvSpPr>
          <p:cNvPr id="31" name="Овал 30"/>
          <p:cNvSpPr/>
          <p:nvPr/>
        </p:nvSpPr>
        <p:spPr>
          <a:xfrm>
            <a:off x="7824216" y="5775960"/>
            <a:ext cx="128016" cy="128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rot="5400000" flipH="1" flipV="1">
            <a:off x="7520940" y="3424428"/>
            <a:ext cx="3044952" cy="197510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0977733" y="2095238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 animBg="1"/>
      <p:bldP spid="26" grpId="0"/>
      <p:bldP spid="31" grpId="0" animBg="1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Марина\Desktop\26.09.22\6т76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29968" y="3565497"/>
            <a:ext cx="9960864" cy="3292503"/>
          </a:xfrm>
          <a:prstGeom prst="rect">
            <a:avLst/>
          </a:prstGeom>
          <a:noFill/>
        </p:spPr>
      </p:pic>
      <p:pic>
        <p:nvPicPr>
          <p:cNvPr id="2052" name="Picture 4" descr="C:\Users\Марина\Desktop\26.09.22\тнег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305" y="169372"/>
            <a:ext cx="11091672" cy="33602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29973" y="1965960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32565" y="-128015"/>
            <a:ext cx="525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13109" y="1972056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58845" y="1990344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61437" y="0"/>
            <a:ext cx="525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7013" y="1944624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090765" y="2008632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490309" y="0"/>
            <a:ext cx="525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03797" y="2008632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96645" y="5279136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51053" y="3142488"/>
            <a:ext cx="525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46253" y="5279136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53529" y="5297424"/>
            <a:ext cx="8625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25061" y="3240024"/>
            <a:ext cx="525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41597" y="5301722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987133" y="3761232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782661" y="3742944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255613" y="4245864"/>
            <a:ext cx="8424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782661" y="4520184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996277" y="4511040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828381" y="5411450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139533" y="3264408"/>
            <a:ext cx="525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993229" y="5411450"/>
            <a:ext cx="8424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на\Desktop\26.09.22\ке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324344" cy="125011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0797" y="1333226"/>
            <a:ext cx="13057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34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753850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9709" y="2064746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941" y="2147042"/>
            <a:ext cx="11228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7141" y="2933426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2613" y="1046714"/>
            <a:ext cx="430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0317" y="2912090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2341" y="4164818"/>
            <a:ext cx="13057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34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4512290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86389" y="4750034"/>
            <a:ext cx="878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2237" y="4753082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6037" y="4750034"/>
            <a:ext cx="11228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62005" y="5621762"/>
            <a:ext cx="8850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5117" y="3866114"/>
            <a:ext cx="400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9085" y="5612618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32637" y="1442954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45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74541" y="1311890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46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017613" y="1226546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54557" y="1107674"/>
            <a:ext cx="430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942181" y="967466"/>
            <a:ext cx="430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060285" y="802874"/>
            <a:ext cx="430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206496" y="1766042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348984" y="1680698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482328" y="1622786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811885" y="2134850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39</a:t>
            </a:r>
            <a:endParaRPr lang="ru-RU" sz="6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24528" y="3040106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681984" y="3037058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38733" y="4237970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45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76600" y="4542770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172712" y="4963394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50920" y="5091410"/>
            <a:ext cx="1578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869797" y="3911834"/>
            <a:ext cx="430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157472" y="5750004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617976" y="5750004"/>
            <a:ext cx="8424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217664" y="2009882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56248" y="1942826"/>
            <a:ext cx="1578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269480" y="2738354"/>
            <a:ext cx="7132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736080" y="2762738"/>
            <a:ext cx="713232" cy="112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80637" y="4161770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46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227064" y="4503146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823309" y="4853666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6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239000" y="5750004"/>
            <a:ext cx="7132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948277" y="3771626"/>
            <a:ext cx="430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806184" y="5750004"/>
            <a:ext cx="7132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0041997" y="1836146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</a:t>
            </a:r>
            <a:endParaRPr lang="ru-RU" sz="6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0436352" y="2723114"/>
            <a:ext cx="713232" cy="112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9957816" y="2738354"/>
            <a:ext cx="713232" cy="112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087717" y="4021562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37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9534144" y="4390370"/>
            <a:ext cx="8424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0075525" y="4731746"/>
            <a:ext cx="12599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</a:t>
            </a:r>
            <a:endParaRPr lang="ru-RU" sz="6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0157821" y="3616178"/>
            <a:ext cx="430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0515600" y="5609570"/>
            <a:ext cx="713232" cy="112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0018776" y="5615666"/>
            <a:ext cx="713232" cy="1123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рина\Desktop\26.09.22\нме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0737" y="0"/>
            <a:ext cx="6291263" cy="1143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09605" y="1830050"/>
            <a:ext cx="12599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79</a:t>
            </a:r>
          </a:p>
          <a:p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</a:t>
            </a:r>
            <a:endParaRPr lang="ru-RU" sz="6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8125" y="2450592"/>
            <a:ext cx="6534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3381" y="3722858"/>
            <a:ext cx="7082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9333" y="1243584"/>
            <a:ext cx="5071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3029" y="3732002"/>
            <a:ext cx="6717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44245" y="1939778"/>
            <a:ext cx="12599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</a:t>
            </a:r>
          </a:p>
          <a:p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28</a:t>
            </a:r>
            <a:endParaRPr lang="ru-RU" sz="6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02285" y="2593848"/>
            <a:ext cx="6534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447637" y="2200656"/>
            <a:ext cx="6534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27197" y="2374392"/>
            <a:ext cx="6534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89837" y="3747242"/>
            <a:ext cx="7082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05205" y="1368552"/>
            <a:ext cx="5071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64997" y="3762482"/>
            <a:ext cx="7082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82517" y="1833098"/>
            <a:ext cx="122645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</a:t>
            </a:r>
          </a:p>
          <a:p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37</a:t>
            </a:r>
            <a:endParaRPr lang="ru-RU" sz="6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94581" y="3707618"/>
            <a:ext cx="7082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64813" y="1246632"/>
            <a:ext cx="5071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69741" y="3704570"/>
            <a:ext cx="7082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26757" y="1647170"/>
            <a:ext cx="136666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46</a:t>
            </a:r>
          </a:p>
          <a:p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46</a:t>
            </a:r>
            <a:endParaRPr lang="ru-RU" sz="6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511389" y="3585698"/>
            <a:ext cx="7082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072477" y="1143000"/>
            <a:ext cx="5071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941413" y="3610082"/>
            <a:ext cx="7082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76" y="191389"/>
            <a:ext cx="3112008" cy="759587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№ 7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3741" y="802886"/>
            <a:ext cx="12538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36393" y="1613654"/>
            <a:ext cx="1033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2713" y="3457694"/>
            <a:ext cx="10472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12 + 9 = 21 (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высиживает кулик</a:t>
            </a:r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5009" y="4481822"/>
            <a:ext cx="54803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21 + 12 = 33 (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17193" y="2451854"/>
            <a:ext cx="12618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</a:t>
            </a:r>
            <a:endParaRPr lang="ru-RU" sz="44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069848" y="1490472"/>
            <a:ext cx="1920240" cy="914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04031" y="857750"/>
            <a:ext cx="5004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4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19271" y="1796534"/>
            <a:ext cx="5020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44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1021080" y="2331720"/>
            <a:ext cx="3422904" cy="152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630936" y="1938528"/>
            <a:ext cx="850392" cy="914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2537460" y="1906524"/>
            <a:ext cx="859536" cy="914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авая фигурная скобка 26"/>
          <p:cNvSpPr/>
          <p:nvPr/>
        </p:nvSpPr>
        <p:spPr>
          <a:xfrm>
            <a:off x="4700016" y="950976"/>
            <a:ext cx="585216" cy="1984248"/>
          </a:xfrm>
          <a:prstGeom prst="righ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594775" y="1485638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056377" y="1543550"/>
            <a:ext cx="12618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</a:t>
            </a:r>
            <a:endParaRPr lang="ru-RU" sz="4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5288340"/>
            <a:ext cx="12191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33 дня птенцов высиживает аист.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5" grpId="0"/>
      <p:bldP spid="16" grpId="0"/>
      <p:bldP spid="27" grpId="0" animBg="1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848" y="1133855"/>
            <a:ext cx="10515600" cy="932689"/>
          </a:xfrm>
        </p:spPr>
        <p:txBody>
          <a:bodyPr/>
          <a:lstStyle/>
          <a:p>
            <a:pPr>
              <a:buNone/>
            </a:pPr>
            <a:r>
              <a:rPr lang="ru-RU" sz="3200" dirty="0" err="1" smtClean="0"/>
              <a:t>Д.з</a:t>
            </a:r>
            <a:r>
              <a:rPr lang="ru-RU" sz="3200" dirty="0" smtClean="0"/>
              <a:t>. стр.20 № 5; </a:t>
            </a:r>
            <a:r>
              <a:rPr lang="ru-RU" sz="3200" dirty="0" err="1" smtClean="0"/>
              <a:t>стр</a:t>
            </a:r>
            <a:r>
              <a:rPr lang="ru-RU" sz="3200" dirty="0" smtClean="0"/>
              <a:t> 21 № 8</a:t>
            </a:r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12764" y="501134"/>
            <a:ext cx="7793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200" dirty="0" smtClean="0"/>
              <a:t>Самостоятельно  : стр.21 </a:t>
            </a:r>
            <a:r>
              <a:rPr lang="ru-RU" sz="3200" dirty="0" smtClean="0"/>
              <a:t>№ 9 по вариантам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рина\Desktop\26.09.22\кеы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" y="320040"/>
            <a:ext cx="12161520" cy="47731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58829" y="236040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4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4885" y="1031474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4301" y="236649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9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1429" y="393012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46725" y="394536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08965" y="2372594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07213" y="1000994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34061" y="238173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7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7373" y="393621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69869" y="394536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859373" y="3963650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20061" y="243660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81733" y="1083290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63445" y="2418314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8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668885" y="3927074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л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652365" y="3917930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л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22013" y="247317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65397" y="97356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737965" y="2445746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6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881733" y="394536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ы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426301" y="398193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ы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033109" y="242745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4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630773" y="1046714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649061" y="243660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5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94949" y="393621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Е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47093" y="3927074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е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27653" y="3927074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е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916773" y="2445746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505293" y="927842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487005" y="242745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8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471021" y="3936218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ж</a:t>
            </a:r>
            <a:endParaRPr lang="ru-RU" sz="4800" dirty="0"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085437" y="3954506"/>
            <a:ext cx="571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ж</a:t>
            </a:r>
            <a:endParaRPr lang="ru-RU" sz="48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222</Words>
  <Application>Microsoft Office PowerPoint</Application>
  <PresentationFormat>Произвольный</PresentationFormat>
  <Paragraphs>152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Сложение двузначных чисел  с переходом через разряд</vt:lpstr>
      <vt:lpstr>Слайд 2</vt:lpstr>
      <vt:lpstr>Слайд 3</vt:lpstr>
      <vt:lpstr>Слайд 4</vt:lpstr>
      <vt:lpstr>Слайд 5</vt:lpstr>
      <vt:lpstr>Задача № 7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Стр.11 №8</dc:title>
  <dc:creator>Виталий</dc:creator>
  <cp:lastModifiedBy>Марина</cp:lastModifiedBy>
  <cp:revision>38</cp:revision>
  <dcterms:created xsi:type="dcterms:W3CDTF">2018-09-23T15:44:13Z</dcterms:created>
  <dcterms:modified xsi:type="dcterms:W3CDTF">2022-09-25T14:48:45Z</dcterms:modified>
</cp:coreProperties>
</file>