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6" r:id="rId3"/>
    <p:sldId id="258" r:id="rId4"/>
    <p:sldId id="264" r:id="rId5"/>
    <p:sldId id="260" r:id="rId6"/>
    <p:sldId id="265" r:id="rId7"/>
    <p:sldId id="267" r:id="rId8"/>
    <p:sldId id="261" r:id="rId9"/>
    <p:sldId id="262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3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cover/>
  </p:transition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tur-plus.ru/jermak/jermak-2.htm" TargetMode="External"/><Relationship Id="rId2" Type="http://schemas.openxmlformats.org/officeDocument/2006/relationships/hyperlink" Target="https://obrazovaka.ru/istoriya/pohod-ermaka-v-sibir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hrono.ru/biograf/bio_ye/ermak_timof.php" TargetMode="External"/><Relationship Id="rId5" Type="http://schemas.openxmlformats.org/officeDocument/2006/relationships/hyperlink" Target="https://topwar.ru/104477-k-435-letiyu-nachala-1581-g-sibirskogo-pohoda-ermaka.html" TargetMode="External"/><Relationship Id="rId4" Type="http://schemas.openxmlformats.org/officeDocument/2006/relationships/hyperlink" Target="https://bigra.livejournal.com/266456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61648" cy="720080"/>
          </a:xfrm>
        </p:spPr>
        <p:txBody>
          <a:bodyPr/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Сибирский п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оход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Ермака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6579412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067944" y="5552658"/>
            <a:ext cx="48245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Шигина Н.Н.</a:t>
            </a:r>
          </a:p>
          <a:p>
            <a:r>
              <a:rPr lang="ru-RU" dirty="0" smtClean="0"/>
              <a:t>Преподаватель общественных дисциплин </a:t>
            </a:r>
          </a:p>
          <a:p>
            <a:r>
              <a:rPr lang="ru-RU" dirty="0"/>
              <a:t>ГАПОУ НСО Новосибирский машиностроительный колледж</a:t>
            </a:r>
          </a:p>
        </p:txBody>
      </p:sp>
    </p:spTree>
    <p:extLst>
      <p:ext uri="{BB962C8B-B14F-4D97-AF65-F5344CB8AC3E}">
        <p14:creationId xmlns:p14="http://schemas.microsoft.com/office/powerpoint/2010/main" val="365927064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obrazovaka.ru/istoriya/pohod-ermaka-v-sibir.html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</a:t>
            </a:r>
            <a:r>
              <a:rPr 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tur-plus.ru/jermak/jermak-2.htm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bigra.livejournal.com/266456.html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</a:t>
            </a:r>
            <a:r>
              <a:rPr 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topwar.ru/104477-k-435-letiyu-nachala-1581-g-sibirskogo-pohoda-ermaka.html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</a:t>
            </a:r>
            <a:r>
              <a:rPr 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www.hrono.ru/biograf/bio_ye/ermak_timof.php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98343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61648" cy="720080"/>
          </a:xfrm>
        </p:spPr>
        <p:txBody>
          <a:bodyPr/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Поход Ермака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980728"/>
            <a:ext cx="39604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Поход Ермака в Сибирь не был первой военной экспедицией русских за Урал. В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XIV-XV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веках  в этот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 уже проникали отряды новгородцев и рати великого князя Ивана III.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Эти походы не принесли значительных  результатов. Власть князя над населением нижней Оби устанавливалась формально.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его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воеводы и войска покидали эти места, местные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племенные старейшины забывали о своих клятвах верности.  Поход Ермака вошёл в историю как событие позволившее закрепиться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новых землях и положить начало освоению Западной Сибири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8" r="11766"/>
          <a:stretch/>
        </p:blipFill>
        <p:spPr bwMode="auto">
          <a:xfrm>
            <a:off x="4319464" y="1196752"/>
            <a:ext cx="4824536" cy="4254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33060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/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Биографическая справка 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5220072" y="1052736"/>
            <a:ext cx="3384376" cy="475252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жизни Ермака до Сибирского похода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скудны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противоречивы.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рождения, по одним данным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был родом с берегов реки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Чусовая,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другим 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уроженцем </a:t>
            </a:r>
            <a:r>
              <a:rPr lang="ru-RU" sz="19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Качалинской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станицы на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Дону. </a:t>
            </a:r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 рождения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варьируется 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1532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1540 годами.   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Ермак был атаманом одной из казацких дружин на Волге, известно, что он участвовал в Ливонской войне, командовал казачьей сотней во время сражения с литовцами за Смоленск.</a:t>
            </a:r>
          </a:p>
          <a:p>
            <a:pPr marL="0" indent="0">
              <a:buNone/>
            </a:pP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 Ермак характеризуется источниками как мужественный человек и мудрый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предводитель.</a:t>
            </a:r>
          </a:p>
          <a:p>
            <a:pPr marL="0" indent="0">
              <a:buNone/>
            </a:pPr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4307295" cy="4704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1835696" y="5877272"/>
            <a:ext cx="2571712" cy="249208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20996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8964488" cy="792088"/>
          </a:xfrm>
        </p:spPr>
        <p:txBody>
          <a:bodyPr/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похода в Сибирь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6084168" y="1340769"/>
            <a:ext cx="2664296" cy="100811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Ермак со своими казаками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65759" y="5733256"/>
            <a:ext cx="7217183" cy="216024"/>
          </a:xfrm>
        </p:spPr>
        <p:txBody>
          <a:bodyPr>
            <a:normAutofit fontScale="55000" lnSpcReduction="20000"/>
          </a:bodyPr>
          <a:lstStyle/>
          <a:p>
            <a:pPr marL="0" lvl="0" indent="0">
              <a:buNone/>
            </a:pPr>
            <a:r>
              <a:rPr lang="ru-RU" sz="1900" dirty="0">
                <a:solidFill>
                  <a:srgbClr val="000000"/>
                </a:solidFill>
                <a:latin typeface="Georgia"/>
              </a:rPr>
              <a:t> </a:t>
            </a: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4294967295"/>
          </p:nvPr>
        </p:nvSpPr>
        <p:spPr>
          <a:xfrm>
            <a:off x="179512" y="1340768"/>
            <a:ext cx="2664296" cy="100873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Царь Иван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4294967295"/>
          </p:nvPr>
        </p:nvSpPr>
        <p:spPr>
          <a:xfrm>
            <a:off x="3131841" y="1340768"/>
            <a:ext cx="2736303" cy="100811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Богатые      промышленники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Строгановы. 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1327650" y="2636912"/>
            <a:ext cx="484632" cy="46892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552" y="2621341"/>
            <a:ext cx="560387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8130" y="2605772"/>
            <a:ext cx="560387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538" y="3230563"/>
            <a:ext cx="2704598" cy="1214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03" y="3271109"/>
            <a:ext cx="2828925" cy="121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481" y="3230564"/>
            <a:ext cx="2828925" cy="121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3680570" y="3244334"/>
            <a:ext cx="14921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39312" y="3570123"/>
            <a:ext cx="24579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земли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вассалы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защита 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границ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300192" y="2967335"/>
            <a:ext cx="25922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поживы под прикрытием государственной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необходимости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6636669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363272" cy="725190"/>
          </a:xfrm>
        </p:spPr>
        <p:txBody>
          <a:bodyPr/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Сибирский поход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5076056" y="6093296"/>
            <a:ext cx="2592288" cy="609247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379" y="4005064"/>
            <a:ext cx="4774611" cy="2608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125" y="985837"/>
            <a:ext cx="4876801" cy="244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985838"/>
            <a:ext cx="388843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сентябре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1581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Ермак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отправился в военный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поход. Его войско состояло из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540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казаков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300 «ополченцев»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Строгановых.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Передвигались по реке Чусовой 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стругах,  далее шли пешком через горы.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азаки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провели несколько боев с сибирскими татарами по пути к столице Сибирского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ханства  и в  ноябре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1582 года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заняли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Кашлык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Кучум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остатками своего войска сбежал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Ишимские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степи. После взятия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Кашлыка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казаки стали собирать дань – ясак с коренных народов Сибири. Сами они земледелием не занимались, поэтому могли выменивать пушнину от остяков на хлеб сибирских татар.</a:t>
            </a:r>
          </a:p>
        </p:txBody>
      </p:sp>
    </p:spTree>
    <p:extLst>
      <p:ext uri="{BB962C8B-B14F-4D97-AF65-F5344CB8AC3E}">
        <p14:creationId xmlns:p14="http://schemas.microsoft.com/office/powerpoint/2010/main" val="37876612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ru-RU" dirty="0" smtClean="0"/>
              <a:t>Сибирский поход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07504" y="1052736"/>
            <a:ext cx="9036496" cy="25922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Борьба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Кучумом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прекратилась. В начале 1583 Ермак разгромил на реке Вагай царевича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Маметкулу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отправил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в Москву к Ивану IV. Посольство к Ивану IV возглавил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верный помощник атамана 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Кольцо. Он доставил царю сообщение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покорении Сибирского ханства.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отправить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помощь атаману отряд князя Болховского и воеводы Глухова. Они прошли через земли Строгановых, но не принесли с собой достаточно провианта, поэтому зима 1584-1585 у казаков и стрельцов получилась голодной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750" y="2978710"/>
            <a:ext cx="6019562" cy="3772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23800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792088"/>
          </a:xfrm>
        </p:spPr>
        <p:txBody>
          <a:bodyPr/>
          <a:lstStyle/>
          <a:p>
            <a:r>
              <a:rPr lang="ru-RU" dirty="0"/>
              <a:t>Сибирский поход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5652120" y="1052736"/>
            <a:ext cx="3240360" cy="55446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холодной и голодной зимы 1584-1585 годов отряд Ермака поредел. Против него поднял восстание мурза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истребил отряды двух атаманов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Ивана Кольцо и Якова Михайлова. 6 августа 1585 года погиб и сам Ермак Тимофеевич. С отрядом всего в 50 человек Ермак остановился на ночлег в устье реки Вагай, впадающей в Иртыш.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Кучум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напал на спящих казаков и перебил почти весь отряд, спаслись всего несколько человек.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руководством атамана Мещеряка они ушли из Сибири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79" y="1445274"/>
            <a:ext cx="5374125" cy="3855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87558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dirty="0" smtClean="0"/>
              <a:t>Итоги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65760" y="980728"/>
            <a:ext cx="2694072" cy="5145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Ермак завоевал не всю Сибирь, а лишь небольшую ее часть на юге современной Тюменской области. Гибель Ермака не остановила освоение Сибири в след за ним были отправлены новые казачьи войска, чья задача была установка городов на покорённой Ермаком сибирской земле и охрана их от периодических набегов кочевников. 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 smtClean="0"/>
              <a:t> </a:t>
            </a:r>
            <a:endParaRPr lang="ru-RU" sz="1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189" y="1196752"/>
            <a:ext cx="5947822" cy="4080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10382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40160"/>
          </a:xfrm>
        </p:spPr>
        <p:txBody>
          <a:bodyPr/>
          <a:lstStyle/>
          <a:p>
            <a:r>
              <a:rPr lang="ru-RU" dirty="0" smtClean="0"/>
              <a:t> Поход Ермака и его историческое значение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5292080" y="1621970"/>
            <a:ext cx="280831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Поход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казачьей дружины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Ермака и разгром главных сил хана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учума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создал благоприятные условия для присоединения Сибири к Русскому государству, для последующего широкого хозяйственного освоения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её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русским населением.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" t="2400" r="9195" b="8647"/>
          <a:stretch/>
        </p:blipFill>
        <p:spPr bwMode="auto">
          <a:xfrm>
            <a:off x="696686" y="1621970"/>
            <a:ext cx="3374571" cy="5083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 flipV="1">
            <a:off x="395536" y="6093296"/>
            <a:ext cx="45719" cy="78902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692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663</TotalTime>
  <Words>594</Words>
  <Application>Microsoft Office PowerPoint</Application>
  <PresentationFormat>Экран (4:3)</PresentationFormat>
  <Paragraphs>48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Исполнительная</vt:lpstr>
      <vt:lpstr>Сибирский поход Ермака</vt:lpstr>
      <vt:lpstr>Поход Ермака</vt:lpstr>
      <vt:lpstr>Биографическая справка  </vt:lpstr>
      <vt:lpstr>Организаторы похода в Сибирь</vt:lpstr>
      <vt:lpstr>Сибирский поход</vt:lpstr>
      <vt:lpstr>Сибирский поход</vt:lpstr>
      <vt:lpstr>Сибирский поход</vt:lpstr>
      <vt:lpstr>Итоги </vt:lpstr>
      <vt:lpstr> Поход Ермака и его историческое значение</vt:lpstr>
      <vt:lpstr>Источники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</dc:creator>
  <cp:lastModifiedBy>dns</cp:lastModifiedBy>
  <cp:revision>46</cp:revision>
  <dcterms:created xsi:type="dcterms:W3CDTF">2001-12-31T21:02:48Z</dcterms:created>
  <dcterms:modified xsi:type="dcterms:W3CDTF">2022-09-25T15:04:41Z</dcterms:modified>
</cp:coreProperties>
</file>