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8" r:id="rId3"/>
    <p:sldId id="260" r:id="rId4"/>
    <p:sldId id="272" r:id="rId5"/>
    <p:sldId id="262" r:id="rId6"/>
    <p:sldId id="263" r:id="rId7"/>
    <p:sldId id="271" r:id="rId8"/>
    <p:sldId id="265" r:id="rId9"/>
    <p:sldId id="266" r:id="rId10"/>
    <p:sldId id="273" r:id="rId11"/>
    <p:sldId id="269" r:id="rId12"/>
    <p:sldId id="264" r:id="rId13"/>
    <p:sldId id="267" r:id="rId14"/>
    <p:sldId id="268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6457" autoAdjust="0"/>
  </p:normalViewPr>
  <p:slideViewPr>
    <p:cSldViewPr snapToGrid="0">
      <p:cViewPr>
        <p:scale>
          <a:sx n="90" d="100"/>
          <a:sy n="90" d="100"/>
        </p:scale>
        <p:origin x="-498" y="4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-3822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3C3F73-1D0A-408B-927D-27719FE632C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52C79B-11CC-4818-9C3D-EA7AB51A36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6796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52C79B-11CC-4818-9C3D-EA7AB51A36E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64117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672518" y="1354358"/>
            <a:ext cx="4395740" cy="234551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ts val="5800"/>
              </a:lnSpc>
            </a:pPr>
            <a:r>
              <a:rPr lang="ru-RU" sz="5400" i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onotype Corsiva" panose="03010101010201010101" pitchFamily="66" charset="0"/>
                <a:ea typeface="Tahoma" panose="020B0604030504040204" pitchFamily="34" charset="0"/>
                <a:cs typeface="Tahoma" panose="020B0604030504040204" pitchFamily="34" charset="0"/>
              </a:rPr>
              <a:t>РУССКИЙ ЯЗЫК </a:t>
            </a:r>
          </a:p>
          <a:p>
            <a:pPr algn="ctr">
              <a:lnSpc>
                <a:spcPts val="5800"/>
              </a:lnSpc>
            </a:pPr>
            <a:r>
              <a:rPr lang="ru-RU" sz="5400" i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onotype Corsiva" panose="03010101010201010101" pitchFamily="66" charset="0"/>
                <a:ea typeface="Tahoma" panose="020B0604030504040204" pitchFamily="34" charset="0"/>
                <a:cs typeface="Tahoma" panose="020B0604030504040204" pitchFamily="34" charset="0"/>
              </a:rPr>
              <a:t>4 КЛАСС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ctrTitle"/>
          </p:nvPr>
        </p:nvSpPr>
        <p:spPr>
          <a:xfrm>
            <a:off x="687831" y="286214"/>
            <a:ext cx="7772400" cy="720080"/>
          </a:xfrm>
        </p:spPr>
        <p:txBody>
          <a:bodyPr>
            <a:no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МБОУ «ЦО №95» ГО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г.Уфа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РБ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51393" y="5884252"/>
            <a:ext cx="24491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Учитель: Аминева Г.Г.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1386" y="0"/>
            <a:ext cx="9335386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404912"/>
            <a:ext cx="83997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1. </a:t>
            </a:r>
            <a:r>
              <a:rPr lang="ru-RU" sz="4000" u="sng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Цыплёнок</a:t>
            </a:r>
            <a:r>
              <a:rPr lang="ru-RU" sz="4000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  </a:t>
            </a:r>
            <a:r>
              <a:rPr lang="ru-RU" sz="4000" dirty="0" smtClean="0">
                <a:solidFill>
                  <a:schemeClr val="accent1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(</a:t>
            </a: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какой?)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маленький, жёлтый, пушистый, золотой, теплый  </a:t>
            </a:r>
            <a:r>
              <a:rPr lang="ru-RU" sz="4000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, … .</a:t>
            </a:r>
            <a:endParaRPr lang="ru-RU" sz="4000" dirty="0"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6469" y="1949156"/>
            <a:ext cx="4099327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Загадка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 белый дом,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Чудесный дом,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что-то застучало в нём.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он разбился, и оттуда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Живое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выбежало чудо —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Такое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такое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.…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…...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28" t="-2576" b="1"/>
          <a:stretch/>
        </p:blipFill>
        <p:spPr>
          <a:xfrm>
            <a:off x="5348176" y="2626242"/>
            <a:ext cx="2870791" cy="35151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85513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4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366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30" y="-55941"/>
            <a:ext cx="5272843" cy="37107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4678" y="3330257"/>
            <a:ext cx="5199321" cy="35733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30" y="3654822"/>
            <a:ext cx="3833849" cy="32031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5687" y="-55942"/>
            <a:ext cx="3978313" cy="34014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09727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265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flipH="1">
            <a:off x="925033" y="454131"/>
            <a:ext cx="72514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Наша речь состоит из предложений.</a:t>
            </a:r>
            <a:endParaRPr lang="ru-RU" sz="4000" b="1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sp>
        <p:nvSpPr>
          <p:cNvPr id="4" name="Загнутый угол 3"/>
          <p:cNvSpPr/>
          <p:nvPr/>
        </p:nvSpPr>
        <p:spPr>
          <a:xfrm>
            <a:off x="928661" y="1531088"/>
            <a:ext cx="2739571" cy="1612160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?</a:t>
            </a:r>
            <a:endParaRPr lang="ru-RU" sz="15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5" name="Загнутый угол 4"/>
          <p:cNvSpPr/>
          <p:nvPr/>
        </p:nvSpPr>
        <p:spPr>
          <a:xfrm>
            <a:off x="3214678" y="3857628"/>
            <a:ext cx="2643206" cy="2428892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.</a:t>
            </a:r>
            <a:endParaRPr lang="ru-RU" sz="15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6" name="Загнутый угол 5"/>
          <p:cNvSpPr/>
          <p:nvPr/>
        </p:nvSpPr>
        <p:spPr>
          <a:xfrm>
            <a:off x="5286380" y="1531088"/>
            <a:ext cx="2486020" cy="1775638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!</a:t>
            </a:r>
            <a:endParaRPr lang="ru-RU" sz="15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6997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89" r="-22"/>
          <a:stretch/>
        </p:blipFill>
        <p:spPr>
          <a:xfrm>
            <a:off x="0" y="-85061"/>
            <a:ext cx="860174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06738" y="720997"/>
            <a:ext cx="26206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Упражнение 3.</a:t>
            </a:r>
          </a:p>
          <a:p>
            <a:pPr algn="ctr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12551" y="1371537"/>
            <a:ext cx="4675327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К нам весна шагает</a:t>
            </a:r>
          </a:p>
          <a:p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Быстрыми шагами.</a:t>
            </a:r>
          </a:p>
          <a:p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И сугробы тают </a:t>
            </a:r>
          </a:p>
          <a:p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Под ее ногами.</a:t>
            </a:r>
          </a:p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                       (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И. </a:t>
            </a:r>
            <a:r>
              <a:rPr lang="ru-RU" sz="28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Токмакова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)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151" y="3713999"/>
            <a:ext cx="3780063" cy="27272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87251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413" t="65087" b="1"/>
          <a:stretch/>
        </p:blipFill>
        <p:spPr>
          <a:xfrm>
            <a:off x="7837377" y="4572000"/>
            <a:ext cx="1023088" cy="21282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Итог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i="1" dirty="0" smtClean="0">
                <a:solidFill>
                  <a:srgbClr val="002060"/>
                </a:solidFill>
              </a:rPr>
              <a:t>урока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нового о предложении вы узнали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Какие бывают предложения?</a:t>
            </a:r>
          </a:p>
          <a:p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 какими словами из словаря вы познакомились?</a:t>
            </a:r>
            <a:endParaRPr lang="ru-RU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5432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787923" y="652034"/>
            <a:ext cx="443953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Двадцать восьмое февраля.</a:t>
            </a:r>
          </a:p>
          <a:p>
            <a:pPr algn="ctr"/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Классная работа.</a:t>
            </a:r>
          </a:p>
          <a:p>
            <a:pPr algn="ctr"/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060"/>
            <a:ext cx="9144000" cy="6858000"/>
          </a:xfrm>
          <a:prstGeom prst="rect">
            <a:avLst/>
          </a:prstGeom>
        </p:spPr>
      </p:pic>
      <p:sp>
        <p:nvSpPr>
          <p:cNvPr id="13" name="Блок-схема: альтернативный процесс 12"/>
          <p:cNvSpPr/>
          <p:nvPr/>
        </p:nvSpPr>
        <p:spPr>
          <a:xfrm>
            <a:off x="414669" y="2167639"/>
            <a:ext cx="1275908" cy="919417"/>
          </a:xfrm>
          <a:prstGeom prst="flowChartAlternateProces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Блок-схема: перфолента 13"/>
          <p:cNvSpPr/>
          <p:nvPr/>
        </p:nvSpPr>
        <p:spPr>
          <a:xfrm>
            <a:off x="2232837" y="2615512"/>
            <a:ext cx="1052624" cy="943087"/>
          </a:xfrm>
          <a:prstGeom prst="flowChartPunchedTap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Облако 14"/>
          <p:cNvSpPr/>
          <p:nvPr/>
        </p:nvSpPr>
        <p:spPr>
          <a:xfrm>
            <a:off x="3434316" y="1976856"/>
            <a:ext cx="1307805" cy="1110199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5-конечная звезда 16"/>
          <p:cNvSpPr/>
          <p:nvPr/>
        </p:nvSpPr>
        <p:spPr>
          <a:xfrm>
            <a:off x="4444409" y="2160621"/>
            <a:ext cx="1722475" cy="1397978"/>
          </a:xfrm>
          <a:prstGeom prst="star5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6390167" y="2149988"/>
            <a:ext cx="1690577" cy="133970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4633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7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2651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17" t="1550" r="1280"/>
          <a:stretch/>
        </p:blipFill>
        <p:spPr>
          <a:xfrm>
            <a:off x="0" y="53163"/>
            <a:ext cx="8378456" cy="61987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637952" y="1725004"/>
            <a:ext cx="572624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ПРЕДЛОЖЕНИЕ</a:t>
            </a:r>
            <a:endParaRPr lang="ru-RU" sz="6000" b="1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218" y="2993065"/>
            <a:ext cx="3350133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324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061"/>
            <a:ext cx="9139938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7" y="1201477"/>
            <a:ext cx="2795016" cy="317559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5917" y="1239688"/>
            <a:ext cx="3076575" cy="20478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5930" y="4069461"/>
            <a:ext cx="2554474" cy="2700670"/>
          </a:xfrm>
          <a:prstGeom prst="rect">
            <a:avLst/>
          </a:prstGeom>
        </p:spPr>
      </p:pic>
      <p:sp>
        <p:nvSpPr>
          <p:cNvPr id="7" name="Стрелка вправо 6"/>
          <p:cNvSpPr/>
          <p:nvPr/>
        </p:nvSpPr>
        <p:spPr>
          <a:xfrm>
            <a:off x="2077334" y="4120115"/>
            <a:ext cx="2115880" cy="16693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86247" y="350874"/>
            <a:ext cx="59490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Monotype Corsiva" panose="03010101010201010101" pitchFamily="66" charset="0"/>
              </a:rPr>
              <a:t>И, костер, сидеть, у, собака, охотник</a:t>
            </a:r>
            <a:endParaRPr lang="ru-RU" sz="3200" dirty="0">
              <a:latin typeface="Monotype Corsiva" panose="03010101010201010101" pitchFamily="66" charset="0"/>
            </a:endParaRPr>
          </a:p>
        </p:txBody>
      </p:sp>
      <p:sp>
        <p:nvSpPr>
          <p:cNvPr id="10" name="Стрелка вправо с вырезом 9"/>
          <p:cNvSpPr/>
          <p:nvPr/>
        </p:nvSpPr>
        <p:spPr>
          <a:xfrm>
            <a:off x="3444949" y="2041451"/>
            <a:ext cx="1701209" cy="147261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6980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74"/>
          <a:stretch/>
        </p:blipFill>
        <p:spPr>
          <a:xfrm>
            <a:off x="-1" y="0"/>
            <a:ext cx="914399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71999" y="12121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50" t="2170" r="3002"/>
          <a:stretch/>
        </p:blipFill>
        <p:spPr>
          <a:xfrm>
            <a:off x="-1" y="0"/>
            <a:ext cx="8612373" cy="67835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531625" y="1570028"/>
            <a:ext cx="74534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Monotype Corsiva" panose="03010101010201010101" pitchFamily="66" charset="0"/>
              </a:rPr>
              <a:t>1. Охотник и собака сидели  у костра. </a:t>
            </a:r>
            <a:endParaRPr lang="ru-RU" sz="4000" dirty="0">
              <a:latin typeface="Monotype Corsiva" panose="03010101010201010101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8809" y="3757488"/>
            <a:ext cx="2985756" cy="27433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13111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40641" y="1996716"/>
            <a:ext cx="49866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Monotype Corsiva" panose="03010101010201010101" pitchFamily="66" charset="0"/>
              </a:rPr>
              <a:t>1)  Брат, зоопарк, с , ходили, в , сестрой .</a:t>
            </a:r>
            <a:endParaRPr lang="ru-RU" sz="2400" dirty="0">
              <a:latin typeface="Monotype Corsiva" panose="03010101010201010101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40640" y="2702098"/>
            <a:ext cx="49866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Monotype Corsiva" panose="03010101010201010101" pitchFamily="66" charset="0"/>
              </a:rPr>
              <a:t>2)  В, трава, гриб, спрятался, густой. </a:t>
            </a:r>
            <a:endParaRPr lang="ru-RU" sz="2400" dirty="0"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55924" y="474555"/>
            <a:ext cx="4364721" cy="1288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Упражнение 1. </a:t>
            </a:r>
          </a:p>
          <a:p>
            <a:pPr>
              <a:lnSpc>
                <a:spcPct val="200000"/>
              </a:lnSpc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«Собери» из слов предложения</a:t>
            </a:r>
            <a:r>
              <a:rPr lang="ru-RU" sz="22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228589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21" y="0"/>
            <a:ext cx="913993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03183" y="1958150"/>
            <a:ext cx="453964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1. Брат с сестрой ходили в зоопарк.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47744" y="3167390"/>
            <a:ext cx="46575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2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. В густой траве спрятался гриб.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2050" name="Picture 2" descr="C:\Program Files\Microsoft Office\MEDIA\CAGCAT10\j0301252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1971" y="5017334"/>
            <a:ext cx="1829714" cy="1565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854070" y="778536"/>
            <a:ext cx="519977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Запиши предложения</a:t>
            </a:r>
            <a:r>
              <a:rPr lang="ru-RU" sz="2200" dirty="0" smtClean="0"/>
              <a:t>: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443816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2568" y="1107099"/>
            <a:ext cx="2824208" cy="2824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08993" y="3044279"/>
            <a:ext cx="24986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Это кто ?</a:t>
            </a:r>
            <a:endParaRPr lang="ru-RU" sz="4400" dirty="0"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809" y="3264195"/>
            <a:ext cx="2806996" cy="28069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99" t="20155" r="11633" b="54419"/>
          <a:stretch/>
        </p:blipFill>
        <p:spPr>
          <a:xfrm>
            <a:off x="557849" y="1107099"/>
            <a:ext cx="4545779" cy="174374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42910" y="187443"/>
            <a:ext cx="76438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</a:rPr>
              <a:t>Словарная работа</a:t>
            </a:r>
            <a:endParaRPr lang="ru-RU" sz="6000" dirty="0"/>
          </a:p>
        </p:txBody>
      </p:sp>
      <p:sp>
        <p:nvSpPr>
          <p:cNvPr id="3" name="TextBox 2"/>
          <p:cNvSpPr txBox="1"/>
          <p:nvPr/>
        </p:nvSpPr>
        <p:spPr>
          <a:xfrm>
            <a:off x="642910" y="1233374"/>
            <a:ext cx="40403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u="sng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Цыплёнок</a:t>
            </a:r>
            <a:endParaRPr lang="ru-RU" sz="6000" u="sng" dirty="0">
              <a:solidFill>
                <a:schemeClr val="accent1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4122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420</TotalTime>
  <Words>199</Words>
  <Application>Microsoft Office PowerPoint</Application>
  <PresentationFormat>Экран (4:3)</PresentationFormat>
  <Paragraphs>45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МБОУ «ЦО №95» ГО г.Уфа РБ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Elvira</cp:lastModifiedBy>
  <cp:revision>48</cp:revision>
  <dcterms:created xsi:type="dcterms:W3CDTF">2013-11-19T05:52:05Z</dcterms:created>
  <dcterms:modified xsi:type="dcterms:W3CDTF">2022-09-25T15:08:03Z</dcterms:modified>
</cp:coreProperties>
</file>