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4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80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783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9860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201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1993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469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554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022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646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290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197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852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36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16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85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70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07DB2-DCDE-417A-B958-7AF3D68BC6E8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2292BFE-ACD2-4468-A50D-7B6D934FB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03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2404534"/>
            <a:ext cx="8342327" cy="1646302"/>
          </a:xfrm>
        </p:spPr>
        <p:txBody>
          <a:bodyPr/>
          <a:lstStyle/>
          <a:p>
            <a:r>
              <a:rPr lang="ru-RU" dirty="0" smtClean="0"/>
              <a:t>Введение в православную традицию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154" y="4050836"/>
            <a:ext cx="8882742" cy="158022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Основы православной культуры, </a:t>
            </a:r>
          </a:p>
          <a:p>
            <a:r>
              <a:rPr lang="ru-RU" dirty="0" smtClean="0"/>
              <a:t>учебник под редакцией О. Л. </a:t>
            </a:r>
            <a:r>
              <a:rPr lang="ru-RU" dirty="0" err="1" smtClean="0"/>
              <a:t>Янушкявичене</a:t>
            </a:r>
            <a:endParaRPr lang="ru-RU" dirty="0" smtClean="0"/>
          </a:p>
          <a:p>
            <a:r>
              <a:rPr lang="ru-RU" dirty="0" err="1" smtClean="0"/>
              <a:t>Сост</a:t>
            </a:r>
            <a:r>
              <a:rPr lang="ru-RU" dirty="0" smtClean="0"/>
              <a:t>: учитель ГБОУ школы № 477,</a:t>
            </a:r>
          </a:p>
          <a:p>
            <a:r>
              <a:rPr lang="ru-RU" dirty="0" smtClean="0"/>
              <a:t>Пушкинского района</a:t>
            </a:r>
          </a:p>
          <a:p>
            <a:r>
              <a:rPr lang="ru-RU" dirty="0" smtClean="0"/>
              <a:t>Некрасова С.В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99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769" y="2528047"/>
            <a:ext cx="9488642" cy="2133599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Спасибо за внимание.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22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2955" y="707929"/>
            <a:ext cx="4434543" cy="182348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ОСНОВА ПРАВОСЛАВНОЙ КУЛЬТУРЫ –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 ВЕРА ХРИСТИАН В БОГА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631" y="953589"/>
            <a:ext cx="7124847" cy="4990011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72955" y="2633768"/>
            <a:ext cx="4091781" cy="355549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Бог создал наш мир и человека,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поэтому истинные знания о мире и о человеке может дать людям тоже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только Бог.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502" y="953589"/>
            <a:ext cx="5378972" cy="537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4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БОЖЕСТВЕННОЕ ОТКРОВЕНИЕ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368968" y="1572126"/>
            <a:ext cx="4492401" cy="4469235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Бог окровенен с людьми и отрывает нам все, что нужно для жизни, для нашего спасения.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Эти истины Господь передавал людям через избранных Им пророков, а также святых людей на протяжении истории всего человечества.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Эти истины и составляют Божественное Откровение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68" y="1930400"/>
            <a:ext cx="6836456" cy="3845506"/>
          </a:xfrm>
        </p:spPr>
      </p:pic>
    </p:spTree>
    <p:extLst>
      <p:ext uri="{BB962C8B-B14F-4D97-AF65-F5344CB8AC3E}">
        <p14:creationId xmlns:p14="http://schemas.microsoft.com/office/powerpoint/2010/main" val="381507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9754290" cy="84597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СВЯЩЕННОЕ ПРЕДАНИЕ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10547" y="1250302"/>
            <a:ext cx="10618237" cy="507585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Божественное Откровение Господь дает не каким-то конкретным людям, а всему человечеству.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Сохраняется Божественное Откровение через Божественное Предание, в котором сохраняется весь духовный опыт, как человеку быть с Богом.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Какое слово можно услышать в слове «предание»?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Вспомните, как называется связь человека с Богом?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Как вы думаете, почему </a:t>
            </a:r>
            <a:r>
              <a:rPr lang="ru-RU" sz="2400" dirty="0">
                <a:solidFill>
                  <a:srgbClr val="002060"/>
                </a:solidFill>
              </a:rPr>
              <a:t>П</a:t>
            </a:r>
            <a:r>
              <a:rPr lang="ru-RU" sz="2400" dirty="0" smtClean="0">
                <a:solidFill>
                  <a:srgbClr val="002060"/>
                </a:solidFill>
              </a:rPr>
              <a:t>редание Церкви называется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Священным?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89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344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Христианские пророки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7" y="1463040"/>
            <a:ext cx="9390915" cy="51142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7" y="428568"/>
            <a:ext cx="10058400" cy="614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35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СВЯЩЕННОЕ ПРЕДАНИЕ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557468"/>
            <a:ext cx="4594224" cy="448389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Священное Писание или Библия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Вероучение, Символ Веры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Богослужения, Таинства и обряды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Опыт жизни и поучения Святых Отцов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4" y="1557468"/>
            <a:ext cx="5978525" cy="4483893"/>
          </a:xfrm>
        </p:spPr>
      </p:pic>
    </p:spTree>
    <p:extLst>
      <p:ext uri="{BB962C8B-B14F-4D97-AF65-F5344CB8AC3E}">
        <p14:creationId xmlns:p14="http://schemas.microsoft.com/office/powerpoint/2010/main" val="152914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ПРАВОСЛАВНАЯ ТРАДИЦИЯ –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ОСНОВА РУССКОЙ КУЛЬТУРЫ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Давайте вместе разберем несколько русских слов: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СПАСИБО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ПРОЩАЙТЕ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МИЛОСТИ ПРОСИМ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55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525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ПЕРВОРОДСТВО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77334" y="1562100"/>
            <a:ext cx="4184035" cy="48387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К словам привыкаешь день ото дня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А они первородного смысла полны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 когда я слышу: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 Извини меня!-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Это значит: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 Исключи меня из вины</a:t>
            </a:r>
          </a:p>
          <a:p>
            <a:pPr>
              <a:buFontTx/>
              <a:buChar char="-"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У слова цвет своего огня.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Свое пространство. Свои рубежи.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 когда я слышу: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 Обереги меня!-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Это значит: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 Берегами меня окружи!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089968" y="1562100"/>
            <a:ext cx="4184034" cy="48387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У слова есть корни. И есть родня.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Оно не подкидыш под сирым кустом.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 когда я слышу: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-Защити меня!-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Это значит: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 Спрячь меня за щитом!</a:t>
            </a: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Вслушайся. Вникни. Не позабудь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У слова свой норов. Своё нутро.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 если ты в эту проникнешь суть  -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Слово тебе сотворит добро.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(Сергей </a:t>
            </a:r>
            <a:r>
              <a:rPr lang="ru-RU" dirty="0" err="1" smtClean="0">
                <a:solidFill>
                  <a:srgbClr val="002060"/>
                </a:solidFill>
              </a:rPr>
              <a:t>Островой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33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879126" cy="546046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	</a:t>
            </a:r>
            <a:r>
              <a:rPr lang="ru-RU" sz="4000" dirty="0" smtClean="0">
                <a:solidFill>
                  <a:srgbClr val="002060"/>
                </a:solidFill>
              </a:rPr>
              <a:t>Священное Предание и православная традиция говорят нам не только о прошлом, но и о вечном.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	Предания Церкви, православная культура – это живая традиция, каждодневная жизнь христиан в семье и Церкви, в обществе и государстве.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27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102</TotalTime>
  <Words>330</Words>
  <Application>Microsoft Office PowerPoint</Application>
  <PresentationFormat>Широкоэкранный</PresentationFormat>
  <Paragraphs>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Аспект</vt:lpstr>
      <vt:lpstr>Введение в православную традицию</vt:lpstr>
      <vt:lpstr>ОСНОВА ПРАВОСЛАВНОЙ КУЛЬТУРЫ –  ВЕРА ХРИСТИАН В БОГА</vt:lpstr>
      <vt:lpstr>БОЖЕСТВЕННОЕ ОТКРОВЕНИЕ</vt:lpstr>
      <vt:lpstr>СВЯЩЕННОЕ ПРЕДАНИЕ</vt:lpstr>
      <vt:lpstr>Христианские пророки</vt:lpstr>
      <vt:lpstr>СВЯЩЕННОЕ ПРЕДАНИЕ</vt:lpstr>
      <vt:lpstr>ПРАВОСЛАВНАЯ ТРАДИЦИЯ –  ОСНОВА РУССКОЙ КУЛЬТУРЫ</vt:lpstr>
      <vt:lpstr>ПЕРВОРОДСТВО </vt:lpstr>
      <vt:lpstr> Священное Предание и православная традиция говорят нам не только о прошлом, но и о вечном.   Предания Церкви, православная культура – это живая традиция, каждодневная жизнь христиан в семье и Церкви, в обществе и государстве.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в православную традицию</dc:title>
  <dc:creator>Admin</dc:creator>
  <cp:lastModifiedBy>Admin</cp:lastModifiedBy>
  <cp:revision>11</cp:revision>
  <dcterms:created xsi:type="dcterms:W3CDTF">2022-09-18T13:33:40Z</dcterms:created>
  <dcterms:modified xsi:type="dcterms:W3CDTF">2022-09-19T04:41:07Z</dcterms:modified>
</cp:coreProperties>
</file>