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2" r:id="rId8"/>
    <p:sldId id="265" r:id="rId9"/>
    <p:sldId id="261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F8BA3-579B-4E60-BA0D-690744A4054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44C4-3E6D-4C13-A3FC-D9E709A05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F8BA3-579B-4E60-BA0D-690744A4054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44C4-3E6D-4C13-A3FC-D9E709A05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F8BA3-579B-4E60-BA0D-690744A4054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44C4-3E6D-4C13-A3FC-D9E709A05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F8BA3-579B-4E60-BA0D-690744A4054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44C4-3E6D-4C13-A3FC-D9E709A05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F8BA3-579B-4E60-BA0D-690744A4054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44C4-3E6D-4C13-A3FC-D9E709A05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F8BA3-579B-4E60-BA0D-690744A4054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44C4-3E6D-4C13-A3FC-D9E709A05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F8BA3-579B-4E60-BA0D-690744A4054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44C4-3E6D-4C13-A3FC-D9E709A05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F8BA3-579B-4E60-BA0D-690744A4054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44C4-3E6D-4C13-A3FC-D9E709A05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F8BA3-579B-4E60-BA0D-690744A4054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44C4-3E6D-4C13-A3FC-D9E709A05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F8BA3-579B-4E60-BA0D-690744A4054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44C4-3E6D-4C13-A3FC-D9E709A05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F8BA3-579B-4E60-BA0D-690744A4054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44C4-3E6D-4C13-A3FC-D9E709A05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F8BA3-579B-4E60-BA0D-690744A4054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944C4-3E6D-4C13-A3FC-D9E709A059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dkrad.ru/wp-content/uploads/2022/05/slide-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753600" cy="7101408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923928" y="5221168"/>
            <a:ext cx="42484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Выполнила: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начальных классов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Острокостова Надежда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Ивановна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2022г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-346349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«СОШ № 2 г. Белоярский»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«Спасибо говорят всем» 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8" name="Picture 6" descr="https://avatars.mds.yandex.net/i?id=e09b85df9cee7ccce799122f349c6089-4286137-images-thumbs&amp;ref=rim&amp;n=33&amp;w=150&amp;h=1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836712"/>
            <a:ext cx="2843808" cy="3168352"/>
          </a:xfrm>
          <a:prstGeom prst="rect">
            <a:avLst/>
          </a:prstGeom>
          <a:noFill/>
        </p:spPr>
      </p:pic>
      <p:pic>
        <p:nvPicPr>
          <p:cNvPr id="23560" name="Picture 8" descr="https://avatars.mds.yandex.net/i?id=35b8b16c62cb31b1a260ef87178b8cf7-3608855-images-thumbs&amp;ref=rim&amp;n=33&amp;w=150&amp;h=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6712"/>
            <a:ext cx="3024336" cy="3300958"/>
          </a:xfrm>
          <a:prstGeom prst="rect">
            <a:avLst/>
          </a:prstGeom>
          <a:noFill/>
        </p:spPr>
      </p:pic>
      <p:pic>
        <p:nvPicPr>
          <p:cNvPr id="23562" name="Picture 10" descr="https://avatars.mds.yandex.net/i?id=c57d1dea0a60c49f571ddc8cceccc14a-4570823-images-thumbs&amp;ref=rim&amp;n=33&amp;w=150&amp;h=1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124744"/>
            <a:ext cx="3024336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Семейные традиции 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4785395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 добрые дела, события, праздники в жизни семьи, которые повторяются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каждый 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— это обычные принятые в семье нормы, манеры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поведения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 обычаи и взгляды, которые передаются из поколения в поколение.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435280" cy="5793507"/>
          </a:xfrm>
        </p:spPr>
        <p:txBody>
          <a:bodyPr/>
          <a:lstStyle/>
          <a:p>
            <a:r>
              <a:rPr lang="ru-RU" sz="4400" b="1" dirty="0"/>
              <a:t>Без чего на белом свете</a:t>
            </a:r>
          </a:p>
          <a:p>
            <a:r>
              <a:rPr lang="ru-RU" sz="4400" b="1" dirty="0"/>
              <a:t>Взрослым не прожить и детям? Кто поддержит вас, друзья?</a:t>
            </a:r>
          </a:p>
          <a:p>
            <a:r>
              <a:rPr lang="ru-RU" sz="4400" b="1" dirty="0"/>
              <a:t>Ваша дружная</a:t>
            </a:r>
            <a:r>
              <a:rPr lang="ru-RU" sz="4400" b="1" u="sng" dirty="0"/>
              <a:t> 	</a:t>
            </a:r>
            <a:endParaRPr lang="ru-RU" sz="4400" b="1" dirty="0"/>
          </a:p>
          <a:p>
            <a:r>
              <a:rPr lang="ru-RU" sz="4400" b="1" dirty="0"/>
              <a:t> </a:t>
            </a:r>
          </a:p>
          <a:p>
            <a:endParaRPr lang="ru-RU" dirty="0"/>
          </a:p>
        </p:txBody>
      </p:sp>
      <p:pic>
        <p:nvPicPr>
          <p:cNvPr id="14338" name="Picture 2" descr="https://avatars.mds.yandex.net/i?id=51100aa0db4038d5e3c06563f01a8d45_l-5906106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501008"/>
            <a:ext cx="7539760" cy="33569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435280" cy="61261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4800" b="1" dirty="0" smtClean="0"/>
              <a:t>Кто </a:t>
            </a:r>
            <a:r>
              <a:rPr lang="ru-RU" sz="4800" b="1" dirty="0"/>
              <a:t>любить не </a:t>
            </a:r>
            <a:r>
              <a:rPr lang="ru-RU" sz="4800" b="1" dirty="0" smtClean="0"/>
              <a:t>устаёт</a:t>
            </a:r>
            <a:r>
              <a:rPr lang="ru-RU" sz="4800" b="1" dirty="0"/>
              <a:t>, </a:t>
            </a:r>
            <a:endParaRPr lang="ru-RU" sz="4800" b="1" dirty="0" smtClean="0"/>
          </a:p>
          <a:p>
            <a:pPr>
              <a:spcBef>
                <a:spcPts val="0"/>
              </a:spcBef>
              <a:buNone/>
            </a:pPr>
            <a:r>
              <a:rPr lang="ru-RU" sz="4800" b="1" dirty="0" smtClean="0"/>
              <a:t>Пироги </a:t>
            </a:r>
            <a:r>
              <a:rPr lang="ru-RU" sz="4800" b="1" dirty="0"/>
              <a:t>для нас </a:t>
            </a:r>
            <a:r>
              <a:rPr lang="ru-RU" sz="4800" b="1" dirty="0" smtClean="0"/>
              <a:t>печёт</a:t>
            </a:r>
            <a:r>
              <a:rPr lang="ru-RU" sz="4800" b="1" dirty="0"/>
              <a:t>, </a:t>
            </a:r>
            <a:endParaRPr lang="ru-RU" sz="4800" b="1" dirty="0" smtClean="0"/>
          </a:p>
          <a:p>
            <a:pPr>
              <a:spcBef>
                <a:spcPts val="0"/>
              </a:spcBef>
              <a:buNone/>
            </a:pPr>
            <a:r>
              <a:rPr lang="ru-RU" sz="4800" b="1" dirty="0" smtClean="0"/>
              <a:t>Вкусные </a:t>
            </a:r>
            <a:r>
              <a:rPr lang="ru-RU" sz="4800" b="1" dirty="0"/>
              <a:t>оладушки?</a:t>
            </a:r>
          </a:p>
          <a:p>
            <a:pPr>
              <a:spcBef>
                <a:spcPts val="0"/>
              </a:spcBef>
              <a:buNone/>
            </a:pPr>
            <a:r>
              <a:rPr lang="ru-RU" sz="4800" b="1" dirty="0"/>
              <a:t>Это наша </a:t>
            </a:r>
            <a:r>
              <a:rPr lang="ru-RU" sz="4800" b="1" u="sng" dirty="0"/>
              <a:t> 	</a:t>
            </a:r>
            <a:endParaRPr lang="ru-RU" sz="4800" b="1" dirty="0"/>
          </a:p>
          <a:p>
            <a:r>
              <a:rPr lang="ru-RU" sz="4800" b="1" dirty="0"/>
              <a:t> </a:t>
            </a:r>
          </a:p>
          <a:p>
            <a:endParaRPr lang="ru-RU" dirty="0"/>
          </a:p>
        </p:txBody>
      </p:sp>
      <p:pic>
        <p:nvPicPr>
          <p:cNvPr id="13314" name="Picture 2" descr="https://avatars.mds.yandex.net/i?id=0c233a44ddebce30e9d2f810f2dae2b7_l-4306607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8960"/>
            <a:ext cx="8572500" cy="3789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r>
              <a:rPr lang="ru-RU" sz="4400" b="1" dirty="0"/>
              <a:t>Он трудился не от скуки</a:t>
            </a:r>
            <a:r>
              <a:rPr lang="ru-RU" sz="4400" b="1" dirty="0" smtClean="0"/>
              <a:t>,</a:t>
            </a:r>
          </a:p>
          <a:p>
            <a:r>
              <a:rPr lang="ru-RU" sz="4400" b="1" dirty="0" smtClean="0"/>
              <a:t> </a:t>
            </a:r>
            <a:r>
              <a:rPr lang="ru-RU" sz="4400" b="1" dirty="0"/>
              <a:t>У него в мозолях руки</a:t>
            </a:r>
            <a:r>
              <a:rPr lang="ru-RU" sz="4400" b="1" dirty="0" smtClean="0"/>
              <a:t>,</a:t>
            </a:r>
            <a:endParaRPr lang="ru-RU" sz="4400" b="1" dirty="0"/>
          </a:p>
          <a:p>
            <a:r>
              <a:rPr lang="ru-RU" sz="4400" b="1" dirty="0"/>
              <a:t>А теперь он стар и сед —</a:t>
            </a:r>
          </a:p>
          <a:p>
            <a:r>
              <a:rPr lang="ru-RU" sz="4400" b="1" dirty="0"/>
              <a:t>Мой родной, любимый </a:t>
            </a:r>
            <a:r>
              <a:rPr lang="ru-RU" sz="4400" b="1" u="sng" dirty="0"/>
              <a:t> </a:t>
            </a:r>
            <a:r>
              <a:rPr lang="ru-RU" sz="4400" b="1" u="sng" dirty="0" smtClean="0"/>
              <a:t>____</a:t>
            </a:r>
            <a:endParaRPr lang="ru-RU" sz="4400" b="1" dirty="0"/>
          </a:p>
          <a:p>
            <a:endParaRPr lang="ru-RU" dirty="0"/>
          </a:p>
        </p:txBody>
      </p:sp>
      <p:pic>
        <p:nvPicPr>
          <p:cNvPr id="12290" name="Picture 2" descr="https://proprikol.ru/wp-content/uploads/2019/12/kartinki-pro-dedushku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96952"/>
            <a:ext cx="8191500" cy="3861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5400" b="1" dirty="0"/>
          </a:p>
        </p:txBody>
      </p:sp>
      <p:pic>
        <p:nvPicPr>
          <p:cNvPr id="11266" name="Picture 2" descr="https://adm.solkam.ru/upload/medialibrary/5f3/1d4fhk64u5g400yt51911fy0grlc502h/wsRvetlPDf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api.bnnapp.com/__proxy_host/i.mycdn.me/i?r=AzFIxPtkV78jcmdRfpoIOyaJAM2PLIFM9sdJdNn2oc8c7jO7EuABt8t6j6ROsg0SwU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82047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Пословицы и поговорки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472608"/>
          </a:xfrm>
        </p:spPr>
        <p:txBody>
          <a:bodyPr>
            <a:normAutofit fontScale="85000" lnSpcReduction="20000"/>
          </a:bodyPr>
          <a:lstStyle/>
          <a:p>
            <a:r>
              <a:rPr lang="ru-RU" sz="4300" b="1" dirty="0" smtClean="0"/>
              <a:t>Дедушка есть отец, учитель и друг.</a:t>
            </a:r>
          </a:p>
          <a:p>
            <a:r>
              <a:rPr lang="ru-RU" sz="4300" b="1" dirty="0" smtClean="0"/>
              <a:t>Молодость плечами крепка, а старость - головою</a:t>
            </a:r>
            <a:r>
              <a:rPr lang="ru-RU" sz="4300" b="1" dirty="0" smtClean="0"/>
              <a:t>.</a:t>
            </a:r>
          </a:p>
          <a:p>
            <a:r>
              <a:rPr lang="ru-RU" sz="4300" b="1" dirty="0" smtClean="0"/>
              <a:t> </a:t>
            </a:r>
            <a:r>
              <a:rPr lang="ru-RU" sz="4300" b="1" dirty="0" smtClean="0"/>
              <a:t>Без старых не проживешь.</a:t>
            </a:r>
          </a:p>
          <a:p>
            <a:r>
              <a:rPr lang="ru-RU" sz="4300" b="1" dirty="0" smtClean="0"/>
              <a:t>У кого есть дед, у того и обед.</a:t>
            </a:r>
          </a:p>
          <a:p>
            <a:r>
              <a:rPr lang="ru-RU" sz="4300" b="1" dirty="0" smtClean="0"/>
              <a:t>Нет милее дружка, чем родная бабушка. При солнышке тепло, а при бабушке добро.</a:t>
            </a:r>
          </a:p>
          <a:p>
            <a:r>
              <a:rPr lang="ru-RU" sz="4300" b="1" dirty="0" smtClean="0"/>
              <a:t>Дед – это человек с серебром в волосах и золотом в сердце.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79512" y="0"/>
            <a:ext cx="8352927" cy="2732088"/>
            <a:chOff x="3446" y="360"/>
            <a:chExt cx="5213" cy="3130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3451" y="365"/>
              <a:ext cx="5204" cy="3120"/>
            </a:xfrm>
            <a:prstGeom prst="rect">
              <a:avLst/>
            </a:prstGeom>
            <a:noFill/>
            <a:ln w="6096">
              <a:solidFill>
                <a:srgbClr val="BEBEBE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00" y="441"/>
              <a:ext cx="4887" cy="2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539552" y="2708920"/>
            <a:ext cx="4104456" cy="4149080"/>
            <a:chOff x="0" y="0"/>
            <a:chExt cx="5141" cy="3279"/>
          </a:xfrm>
        </p:grpSpPr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4" y="4"/>
              <a:ext cx="5132" cy="3269"/>
            </a:xfrm>
            <a:prstGeom prst="rect">
              <a:avLst/>
            </a:prstGeom>
            <a:noFill/>
            <a:ln w="6096">
              <a:solidFill>
                <a:srgbClr val="BEBEBE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3" y="81"/>
              <a:ext cx="4779" cy="2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4716016" y="2708920"/>
            <a:ext cx="3960440" cy="3888432"/>
            <a:chOff x="0" y="0"/>
            <a:chExt cx="3353" cy="3279"/>
          </a:xfrm>
        </p:grpSpPr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4" y="4"/>
              <a:ext cx="3344" cy="3269"/>
            </a:xfrm>
            <a:prstGeom prst="rect">
              <a:avLst/>
            </a:prstGeom>
            <a:noFill/>
            <a:ln w="6096">
              <a:solidFill>
                <a:srgbClr val="BEBEBE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3" y="81"/>
              <a:ext cx="3044" cy="3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167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Семейные традиции </vt:lpstr>
      <vt:lpstr>Слайд 3</vt:lpstr>
      <vt:lpstr>Слайд 4</vt:lpstr>
      <vt:lpstr>Слайд 5</vt:lpstr>
      <vt:lpstr>Слайд 6</vt:lpstr>
      <vt:lpstr>Слайд 7</vt:lpstr>
      <vt:lpstr>Пословицы и поговорки</vt:lpstr>
      <vt:lpstr>Слайд 9</vt:lpstr>
      <vt:lpstr>«Спасибо говорят всем»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9</cp:revision>
  <dcterms:created xsi:type="dcterms:W3CDTF">2022-09-25T07:27:30Z</dcterms:created>
  <dcterms:modified xsi:type="dcterms:W3CDTF">2022-09-25T15:06:44Z</dcterms:modified>
</cp:coreProperties>
</file>