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00C8D21-BE2A-42D2-87A0-FF58064073F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984A8D3-693E-40ED-9DCF-47AB83800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252658"/>
          </a:xfrm>
        </p:spPr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презентация на тему: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«Великий ученый-педагог:</a:t>
            </a:r>
            <a:br>
              <a:rPr lang="ru-RU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Мария </a:t>
            </a:r>
            <a:r>
              <a:rPr lang="ru-RU" sz="2400" dirty="0" err="1" smtClean="0"/>
              <a:t>монтессори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500570"/>
            <a:ext cx="5114778" cy="200026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логопедической группы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ГДОУ ЛНР «Ясли-сад № 8 «Калинка»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Матвиенко Татьяны Александровны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19 </a:t>
            </a:r>
            <a:r>
              <a:rPr lang="ru-RU" sz="2400" dirty="0" err="1" smtClean="0"/>
              <a:t>заповодей</a:t>
            </a:r>
            <a:r>
              <a:rPr lang="ru-RU" sz="2400" dirty="0" smtClean="0"/>
              <a:t> Марии </a:t>
            </a:r>
            <a:r>
              <a:rPr lang="ru-RU" sz="2400" dirty="0" err="1" smtClean="0"/>
              <a:t>Монтессори</a:t>
            </a:r>
            <a:r>
              <a:rPr lang="ru-RU" sz="2400" dirty="0" smtClean="0"/>
              <a:t> для родителей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571612"/>
            <a:ext cx="67151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Мария </a:t>
            </a:r>
            <a:r>
              <a:rPr lang="ru-RU" dirty="0" err="1"/>
              <a:t>Монтессори</a:t>
            </a:r>
            <a:r>
              <a:rPr lang="ru-RU" dirty="0"/>
              <a:t> сформулировала краткие заповеди-напоминания для родителей. Они просты, но, если вдуматься в каждую из них, это многотомная мудрость в нескольких словах. </a:t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D:\e315e3b69c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143248"/>
            <a:ext cx="5643602" cy="3333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00041"/>
            <a:ext cx="61436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Детей учит то, что их окружает.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ребенка часто критикуют — он учится осуждать.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ребенка часто хвалят — он учится оценивать.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ребенку демонстрируют враждебность — он учится драться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с ребенком честны — он учится справедливости.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ребенка часто высмеивают — он учится быть робким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ребенок живет с чувством безопасности — он учится верить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ребенка часто позорят — он учится чувствовать себя виноватым</a:t>
            </a:r>
            <a:r>
              <a:rPr lang="ru-RU" dirty="0" smtClean="0"/>
              <a:t>.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ребенка часто одобряют — он учится хорошо к себе относиться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к ребенку часто бывают снисходительны — он учится быть терпеливым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Если ребенка часто подбадривают — он приобретает уверенность в себе.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ребенок живет в атмосфере дружбы и чувствует себя необходимым — он учится находить в этом мире любовь.</a:t>
            </a:r>
          </a:p>
        </p:txBody>
      </p:sp>
      <p:pic>
        <p:nvPicPr>
          <p:cNvPr id="10242" name="Picture 2" descr="D:\montessori-e1423148678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57166"/>
            <a:ext cx="1357322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7"/>
            <a:ext cx="54292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Не говорите плохо о ребенке — ни при нем, ни без него.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Концентрируйтесь </a:t>
            </a:r>
            <a:r>
              <a:rPr lang="ru-RU" dirty="0"/>
              <a:t>на развитии хорошего в ребенке, так что в итоге плохому не будет оставаться места.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Всегда </a:t>
            </a:r>
            <a:r>
              <a:rPr lang="ru-RU" dirty="0"/>
              <a:t>прислушивайтесь и отвечайте ребенку, который обращается к вам.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Уважайте </a:t>
            </a:r>
            <a:r>
              <a:rPr lang="ru-RU" dirty="0"/>
              <a:t>ребенка, который сделал ошибку и сможет сейчас или чуть позже исправить ее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Будьте готовы помочь ребенку, который находится в поиске, и быть незаметным для того ребенка, который уже все нашел.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Помогайте </a:t>
            </a:r>
            <a:r>
              <a:rPr lang="ru-RU" dirty="0"/>
              <a:t>ребенку осваивать неосвоенное ранее.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Делайте </a:t>
            </a:r>
            <a:r>
              <a:rPr lang="ru-RU" dirty="0"/>
              <a:t>это, наполняя окружающий мир заботой, сдержанностью, тишиной и любовью.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 </a:t>
            </a:r>
            <a:r>
              <a:rPr lang="ru-RU" dirty="0"/>
              <a:t>обращении с ребенком всегда придерживайтесь лучших манер — предлагайте ему лучшее, что есть в вас самих.</a:t>
            </a:r>
          </a:p>
        </p:txBody>
      </p:sp>
      <p:pic>
        <p:nvPicPr>
          <p:cNvPr id="11266" name="Picture 2" descr="D:\popechitel-eto-kto-prava-i-obyazannosti-popechitelya-kto-mozhet-bit-popechitelem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357694"/>
            <a:ext cx="2214578" cy="221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357298"/>
            <a:ext cx="66437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Источники:</a:t>
            </a:r>
            <a:br>
              <a:rPr lang="ru-RU" dirty="0"/>
            </a:br>
            <a:r>
              <a:rPr lang="en-US" dirty="0"/>
              <a:t>http://vp-ch.ru/montessori http://mama.ru/articles/metodika-marii-montessori http://www.koob.ru/motessori_maria/ http://www.fresher.ru/2014/05/13/19-zapovedej-marii-montessori-dlya-roditelej/</a:t>
            </a:r>
            <a:br>
              <a:rPr lang="en-US" dirty="0"/>
            </a:br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7242048" cy="928694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/>
              <a:t>СпАсибо</a:t>
            </a:r>
            <a:r>
              <a:rPr lang="ru-RU" sz="2400" dirty="0" smtClean="0"/>
              <a:t> за внимание!</a:t>
            </a:r>
            <a:endParaRPr lang="ru-RU" sz="2400" dirty="0"/>
          </a:p>
        </p:txBody>
      </p:sp>
      <p:pic>
        <p:nvPicPr>
          <p:cNvPr id="12290" name="Picture 2" descr="D:\98f04b5ba3bf8d15db6a8dd1e885f23e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28868"/>
            <a:ext cx="5286412" cy="354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Мария </a:t>
            </a:r>
            <a:r>
              <a:rPr lang="ru-RU" sz="2400" dirty="0" err="1" smtClean="0"/>
              <a:t>монтессори</a:t>
            </a:r>
            <a:r>
              <a:rPr lang="ru-RU" sz="2400" dirty="0" smtClean="0"/>
              <a:t>. Биография.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Дата рождения:</a:t>
            </a:r>
            <a:r>
              <a:rPr lang="ru-RU" sz="1800" dirty="0" smtClean="0"/>
              <a:t>4 сентября 1870 </a:t>
            </a:r>
          </a:p>
          <a:p>
            <a:r>
              <a:rPr lang="ru-RU" sz="1800" b="1" dirty="0" smtClean="0"/>
              <a:t>Место рождения: </a:t>
            </a:r>
            <a:r>
              <a:rPr lang="ru-RU" sz="1800" dirty="0" err="1" smtClean="0"/>
              <a:t>Кьяравалле</a:t>
            </a:r>
            <a:r>
              <a:rPr lang="ru-RU" sz="1800" dirty="0" smtClean="0"/>
              <a:t>, Марке, Королевство Италия</a:t>
            </a:r>
          </a:p>
          <a:p>
            <a:r>
              <a:rPr lang="ru-RU" sz="1800" dirty="0" smtClean="0"/>
              <a:t> </a:t>
            </a:r>
            <a:r>
              <a:rPr lang="ru-RU" sz="1800" b="1" dirty="0" smtClean="0"/>
              <a:t>Дата смерти:</a:t>
            </a:r>
            <a:r>
              <a:rPr lang="ru-RU" sz="1800" dirty="0" smtClean="0"/>
              <a:t> 6 мая 1952(81 год) </a:t>
            </a:r>
          </a:p>
          <a:p>
            <a:r>
              <a:rPr lang="ru-RU" sz="1800" b="1" dirty="0" smtClean="0"/>
              <a:t>Научная сфера</a:t>
            </a:r>
            <a:r>
              <a:rPr lang="ru-RU" sz="1800" dirty="0" smtClean="0"/>
              <a:t>: педагогика </a:t>
            </a:r>
          </a:p>
          <a:p>
            <a:r>
              <a:rPr lang="ru-RU" sz="1800" b="1" dirty="0" smtClean="0"/>
              <a:t>Известна как: </a:t>
            </a:r>
            <a:r>
              <a:rPr lang="ru-RU" sz="1800" dirty="0" smtClean="0"/>
              <a:t>автор всемирно известной педагогической системы 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6" name="Picture 2" descr="D:\mari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643314"/>
            <a:ext cx="285752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***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3429024" cy="5955694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r>
              <a:rPr lang="ru-RU" sz="1800" dirty="0" smtClean="0"/>
              <a:t>Мария </a:t>
            </a:r>
            <a:r>
              <a:rPr lang="ru-RU" sz="1800" dirty="0" err="1" smtClean="0"/>
              <a:t>Монтессори</a:t>
            </a:r>
            <a:r>
              <a:rPr lang="ru-RU" sz="1800" dirty="0" smtClean="0"/>
              <a:t> родилась 31 августа 1870 года в маленьком итальянском городе </a:t>
            </a:r>
            <a:r>
              <a:rPr lang="ru-RU" sz="1800" dirty="0" err="1" smtClean="0"/>
              <a:t>Кьярвалле</a:t>
            </a:r>
            <a:r>
              <a:rPr lang="ru-RU" sz="1800" dirty="0" smtClean="0"/>
              <a:t> в семье высокопоставленного государственного чиновника. Её мать происходила из старейшего итальянского рода, в котором было немало ученых.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D:\Maria-Montesso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132856"/>
            <a:ext cx="3889281" cy="4042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7"/>
            <a:ext cx="57150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Италии второй половины девятнадцатого века женщине не обязательно было получать образование. Отец не одобрял желание дочери учиться. Однако Мария с детства проявляла незаурядные способности, и ее настойчивость победила все преграды – она была принята в техническую школу для юношей. Далее Мария </a:t>
            </a:r>
            <a:r>
              <a:rPr lang="ru-RU" dirty="0" err="1"/>
              <a:t>Монтессори</a:t>
            </a:r>
            <a:r>
              <a:rPr lang="ru-RU" dirty="0"/>
              <a:t> решила стать детским врачом. В то время в Италии врачами могли быть только мужчины, но это не остановило Марию. Она поступила на медицинский факультет Римского университета, и в 26 лет она становится первой в Италии женщиной-врачом. </a:t>
            </a:r>
            <a:r>
              <a:rPr lang="ru-RU" dirty="0" err="1"/>
              <a:t>Монтессори</a:t>
            </a:r>
            <a:r>
              <a:rPr lang="ru-RU" dirty="0"/>
              <a:t> работала ассистенткой врача в клинике, и там она впервые столкнулась с детьми с ограниченными возможностями. Эти дети были изолированы от мира, никто не занимался их развитием. Наблюдая за ними, </a:t>
            </a:r>
            <a:r>
              <a:rPr lang="ru-RU" dirty="0" err="1"/>
              <a:t>Монтессори</a:t>
            </a:r>
            <a:r>
              <a:rPr lang="ru-RU" dirty="0"/>
              <a:t> впервые задумалась о том, что детям нужна развивающая среда. Впоследствии это станет отправным пунктом ее педагогической системы.</a:t>
            </a:r>
          </a:p>
        </p:txBody>
      </p:sp>
      <p:pic>
        <p:nvPicPr>
          <p:cNvPr id="3074" name="Picture 2" descr="D:\maria-montessori-phot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28604"/>
            <a:ext cx="2063496" cy="2063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***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3543296" cy="4286280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 smtClean="0"/>
              <a:t>Все глубже вникая в проблемы лечения и обучения детей с ограниченными возможностями, </a:t>
            </a:r>
            <a:r>
              <a:rPr lang="ru-RU" sz="2400" dirty="0" err="1" smtClean="0"/>
              <a:t>Монтессори</a:t>
            </a:r>
            <a:r>
              <a:rPr lang="ru-RU" sz="2400" dirty="0" smtClean="0"/>
              <a:t> изучает труды французских психиатров. </a:t>
            </a:r>
            <a:br>
              <a:rPr lang="ru-RU" sz="2400" dirty="0" smtClean="0"/>
            </a:br>
            <a:r>
              <a:rPr lang="ru-RU" sz="2400" dirty="0" smtClean="0"/>
              <a:t>Она приходит к пониманию того, что проблемы этих детей – педагогические, а не медицинские. С такими детьми надо работать не в больнице, а в детских садах и школах.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D:\3_50405de5213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428736"/>
            <a:ext cx="3981629" cy="4143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428999"/>
            <a:ext cx="30003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Первая «школа </a:t>
            </a:r>
            <a:r>
              <a:rPr lang="ru-RU" dirty="0" err="1"/>
              <a:t>Монтессори</a:t>
            </a:r>
            <a:r>
              <a:rPr lang="ru-RU" dirty="0"/>
              <a:t>» была открыта ею 6 января 1907 года в Риме. Методы, основанные на опыте работы в этой школе, были впоследствии успешно развиты и остаются популярными во многих странах мира.</a:t>
            </a:r>
          </a:p>
        </p:txBody>
      </p:sp>
      <p:pic>
        <p:nvPicPr>
          <p:cNvPr id="5122" name="Picture 2" descr="D:\e0fda830634ae13f91ae73444c37dd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072330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9"/>
            <a:ext cx="40005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Методика Марии </a:t>
            </a:r>
            <a:r>
              <a:rPr lang="ru-RU" dirty="0" err="1"/>
              <a:t>Монтессори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Суть метода Мария </a:t>
            </a:r>
            <a:r>
              <a:rPr lang="ru-RU" dirty="0" err="1"/>
              <a:t>Монтессори</a:t>
            </a:r>
            <a:r>
              <a:rPr lang="ru-RU" dirty="0"/>
              <a:t> создала свою систему, как альтернативу традиционной педагогике. Метод предназначался для детей от 3 лет. 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Автор разработала огромное количество специальных материалов для своих студий. На первый взгляд, они похожи на игрушки, но сама </a:t>
            </a:r>
            <a:r>
              <a:rPr lang="ru-RU" dirty="0" err="1"/>
              <a:t>Монтессори</a:t>
            </a:r>
            <a:r>
              <a:rPr lang="ru-RU" dirty="0"/>
              <a:t> настаивала на том, чтобы говорить «материалы» вместо «игрушки» и «заниматься» вместо «играть». Практически, основная «фишка» программы </a:t>
            </a:r>
            <a:r>
              <a:rPr lang="ru-RU" dirty="0" err="1"/>
              <a:t>Монтессори</a:t>
            </a:r>
            <a:r>
              <a:rPr lang="ru-RU" dirty="0"/>
              <a:t> — в отсутствии программы, как таковой. Настоящий </a:t>
            </a:r>
            <a:r>
              <a:rPr lang="ru-RU" dirty="0" err="1"/>
              <a:t>монтессори-педагог</a:t>
            </a:r>
            <a:r>
              <a:rPr lang="ru-RU" dirty="0"/>
              <a:t> почти не участвует в воспитании ребенка.</a:t>
            </a:r>
          </a:p>
        </p:txBody>
      </p:sp>
      <p:pic>
        <p:nvPicPr>
          <p:cNvPr id="6146" name="Picture 2" descr="D:\_MG_0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857232"/>
            <a:ext cx="3500462" cy="1826117"/>
          </a:xfrm>
          <a:prstGeom prst="rect">
            <a:avLst/>
          </a:prstGeom>
          <a:noFill/>
        </p:spPr>
      </p:pic>
      <p:pic>
        <p:nvPicPr>
          <p:cNvPr id="6147" name="Picture 3" descr="D:\HTB1S.6zLyrpK1RjSZFhq6xSdXXa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86124"/>
            <a:ext cx="3429024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Считается, что невмешательство взрослого развивает в детях самостоятельность.  В этой системе нет единых требований и программ обучения. Каждый ребенок работает в собственном темпе и занимается только тем, что ему интересно.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Педагог не предлагает малышам никакой организованной деятельности. Он лишь иногда подходит, чтобы показать, как управляться с тем или иным материалом.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За 15 минут до конца занятия педагог звонит в колокольчик и дети снова собираются в круг – делают зарядку, смотрят сказку, и, традиционно, задувают свечку.</a:t>
            </a:r>
          </a:p>
        </p:txBody>
      </p:sp>
      <p:pic>
        <p:nvPicPr>
          <p:cNvPr id="7170" name="Picture 2" descr="D:\5f2d465301eb253ba8e5397e5c511e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3479425"/>
            <a:ext cx="4464496" cy="3092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3"/>
            <a:ext cx="41434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Основные пункты системы             М. </a:t>
            </a:r>
            <a:r>
              <a:rPr lang="ru-RU" b="1" dirty="0" err="1" smtClean="0"/>
              <a:t>Монтессори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Ребенок сам себе учитель.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Он имеет полную свободу выбора и действий.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Дети учат детей. Поскольку в группах занимаются дети разного возраста, старшие дети «становятся» учителями, при этом учатся заботиться о других, а младшие тянутся за старшими.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Занятия проходят в специально подготовленной среде (комната разделена на 5-6 зон, каждая из которых оборудована специальными пособиями – </a:t>
            </a:r>
            <a:r>
              <a:rPr lang="ru-RU" dirty="0" err="1" smtClean="0"/>
              <a:t>Монтессори-материалами</a:t>
            </a:r>
            <a:r>
              <a:rPr lang="ru-RU" dirty="0" smtClean="0"/>
              <a:t>).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 Ребенка нужно заинтересовать, а развиваться он будет сам.</a:t>
            </a:r>
            <a:endParaRPr lang="ru-RU" dirty="0"/>
          </a:p>
        </p:txBody>
      </p:sp>
      <p:pic>
        <p:nvPicPr>
          <p:cNvPr id="8194" name="Picture 2" descr="D:\TB28JvxXoWO.eBjSZPcXXbopVXa_!!24357009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340768"/>
            <a:ext cx="3214710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</TotalTime>
  <Words>544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   презентация на тему:  «Великий ученый-педагог:  Мария монтессори»</vt:lpstr>
      <vt:lpstr>Мария монтессори. Биография.</vt:lpstr>
      <vt:lpstr>***</vt:lpstr>
      <vt:lpstr>Презентация PowerPoint</vt:lpstr>
      <vt:lpstr>***</vt:lpstr>
      <vt:lpstr>Презентация PowerPoint</vt:lpstr>
      <vt:lpstr>Презентация PowerPoint</vt:lpstr>
      <vt:lpstr>Презентация PowerPoint</vt:lpstr>
      <vt:lpstr>Презентация PowerPoint</vt:lpstr>
      <vt:lpstr>19 заповодей Марии Монтессори для родителей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«Великий ученый-педагог: Мария монтессори»</dc:title>
  <dc:creator>Татьяна</dc:creator>
  <cp:lastModifiedBy>Татьяна</cp:lastModifiedBy>
  <cp:revision>7</cp:revision>
  <dcterms:created xsi:type="dcterms:W3CDTF">2019-11-25T20:31:21Z</dcterms:created>
  <dcterms:modified xsi:type="dcterms:W3CDTF">2022-09-25T15:32:18Z</dcterms:modified>
</cp:coreProperties>
</file>