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3" r:id="rId3"/>
    <p:sldId id="262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010" autoAdjust="0"/>
  </p:normalViewPr>
  <p:slideViewPr>
    <p:cSldViewPr>
      <p:cViewPr varScale="1">
        <p:scale>
          <a:sx n="65" d="100"/>
          <a:sy n="65" d="100"/>
        </p:scale>
        <p:origin x="97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496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7496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61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693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870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63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3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217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0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28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9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195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23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2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88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E10ED-4FD7-4F45-A11D-E2C078906A9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AD5341E-18A0-40D0-885B-CC21B5E57D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9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Открытый урок</a:t>
            </a:r>
            <a:br>
              <a:rPr lang="ru-RU" dirty="0" smtClean="0"/>
            </a:br>
            <a:r>
              <a:rPr lang="ru-RU" dirty="0" smtClean="0"/>
              <a:t>           учитель англ.яз</a:t>
            </a:r>
            <a:br>
              <a:rPr lang="ru-RU" dirty="0" smtClean="0"/>
            </a:br>
            <a:r>
              <a:rPr lang="ru-RU" dirty="0" smtClean="0"/>
              <a:t>              Умалатова Н.С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«Домашние обязанности»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3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               </a:t>
            </a:r>
            <a:r>
              <a:rPr lang="en-US" sz="3200" dirty="0" smtClean="0"/>
              <a:t>Poem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/>
              <a:t>Help your mother – clean the room</a:t>
            </a:r>
          </a:p>
          <a:p>
            <a:pPr>
              <a:buNone/>
            </a:pPr>
            <a:r>
              <a:rPr lang="en-US" sz="2800" dirty="0"/>
              <a:t>Take a duster, take a broom</a:t>
            </a:r>
          </a:p>
          <a:p>
            <a:pPr>
              <a:buNone/>
            </a:pPr>
            <a:r>
              <a:rPr lang="en-US" sz="2800" dirty="0"/>
              <a:t>Sweep the floor and wash the dishes</a:t>
            </a:r>
          </a:p>
          <a:p>
            <a:pPr>
              <a:buNone/>
            </a:pPr>
            <a:r>
              <a:rPr lang="en-US" sz="2800" dirty="0"/>
              <a:t>These are our mothers’ wishes</a:t>
            </a:r>
          </a:p>
          <a:p>
            <a:pPr>
              <a:buNone/>
            </a:pPr>
            <a:r>
              <a:rPr lang="en-US" sz="2800" dirty="0"/>
              <a:t>Room is tidy, fresh and bright.</a:t>
            </a:r>
          </a:p>
          <a:p>
            <a:pPr>
              <a:buNone/>
            </a:pPr>
            <a:r>
              <a:rPr lang="en-US" sz="2800" dirty="0"/>
              <a:t>Isn’t it a pleasant sight?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74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1619672" y="-603448"/>
          <a:ext cx="5946775" cy="645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Документ" r:id="rId3" imgW="5946213" imgH="6453474" progId="Word.Document.12">
                  <p:embed/>
                </p:oleObj>
              </mc:Choice>
              <mc:Fallback>
                <p:oleObj name="Документ" r:id="rId3" imgW="5946213" imgH="645347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-603448"/>
                        <a:ext cx="5946775" cy="6453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Family Chores\Family Chores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3113" y="-588963"/>
            <a:ext cx="9525001" cy="7162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Family Chores\Family Chores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77988" y="68263"/>
            <a:ext cx="10820401" cy="7105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Family Chores\Famil Chores 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68952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Family Chores\семейные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48" y="-214338"/>
            <a:ext cx="13573220" cy="7358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60648"/>
            <a:ext cx="8147248" cy="142617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628800"/>
            <a:ext cx="7067128" cy="44973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46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Trebuchet MS</vt:lpstr>
      <vt:lpstr>Wingdings 3</vt:lpstr>
      <vt:lpstr>Аспект</vt:lpstr>
      <vt:lpstr>Документ</vt:lpstr>
      <vt:lpstr>             Открытый урок            учитель англ.яз               Умалатова Н.С</vt:lpstr>
      <vt:lpstr>                      Poem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пк</cp:lastModifiedBy>
  <cp:revision>16</cp:revision>
  <dcterms:created xsi:type="dcterms:W3CDTF">2019-12-06T14:13:32Z</dcterms:created>
  <dcterms:modified xsi:type="dcterms:W3CDTF">2022-06-07T13:21:24Z</dcterms:modified>
</cp:coreProperties>
</file>