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52AB2A7-BCAD-4CD5-9882-64763D7055D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8D64E3A-AB2D-44CB-AEE6-49A39510C8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30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Алексей Леонов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7944" y="1484784"/>
            <a:ext cx="49685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Советский космонавт, первый человек,  </a:t>
            </a:r>
            <a:r>
              <a:rPr lang="ru-RU" sz="2400" dirty="0"/>
              <a:t>в</a:t>
            </a:r>
            <a:r>
              <a:rPr lang="ru-RU" sz="2400" dirty="0" smtClean="0"/>
              <a:t>ышедший в открытый космос. </a:t>
            </a:r>
            <a:br>
              <a:rPr lang="ru-RU" sz="2400" dirty="0" smtClean="0"/>
            </a:br>
            <a:r>
              <a:rPr lang="ru-RU" sz="2400" dirty="0" smtClean="0"/>
              <a:t>18-19 марта 1965 года совместно с Павлом Беляевым совершил полёт в качестве второго пилота на космическом корабле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«Восход – 2». </a:t>
            </a:r>
            <a:br>
              <a:rPr lang="ru-RU" sz="2400" dirty="0" smtClean="0"/>
            </a:br>
            <a:r>
              <a:rPr lang="ru-RU" sz="2400" dirty="0" smtClean="0"/>
              <a:t>В ходе этого полёта А. Леонов совершил первый в истории космонавтики выход в открытый космос.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098" name="Picture 2" descr="http://itd0.mycdn.me/image?id=868928422971&amp;t=20&amp;plc=WEB&amp;tkn=*GzV9nA5EGn_Od358QWZ5ZpioW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6286"/>
            <a:ext cx="3559376" cy="4578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2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Разводной мост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 descr="https://avatars.mds.yandex.net/get-pdb/770122/1cb2d436-4994-421f-a75a-6030384e835d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32" y="1513637"/>
            <a:ext cx="6928544" cy="4655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eterburg.center/sites/default/files/sankt-peterburg._razvod_mostov_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07" y="1478962"/>
            <a:ext cx="7086700" cy="4724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214801" y="2189332"/>
            <a:ext cx="4608512" cy="29523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Как по-другому называется этот мост? </a:t>
            </a:r>
            <a:endParaRPr lang="ru-RU" sz="4000" dirty="0"/>
          </a:p>
        </p:txBody>
      </p:sp>
      <p:pic>
        <p:nvPicPr>
          <p:cNvPr id="1030" name="Picture 6" descr="https://avatars.mds.yandex.net/get-pdb/245485/a3f7cf03-2368-49c3-b6b4-c0cd62119f9e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5" y="1638910"/>
            <a:ext cx="8765704" cy="4192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051720" y="5949280"/>
            <a:ext cx="532859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Дворцовый мост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3519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Спортивный комплекс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 descr="https://pbs.twimg.com/media/Dew4OJOXUAEiU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33462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c.pics.livejournal.com/msk/78001037/147908/147908_9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8"/>
          <a:stretch/>
        </p:blipFill>
        <p:spPr bwMode="auto">
          <a:xfrm>
            <a:off x="702308" y="1844824"/>
            <a:ext cx="7553995" cy="406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s.sport-express.ru/userfiles/materials/126/1268422/ful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"/>
          <a:stretch/>
        </p:blipFill>
        <p:spPr bwMode="auto">
          <a:xfrm>
            <a:off x="107504" y="1844824"/>
            <a:ext cx="5505081" cy="3821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54342" y="2231945"/>
            <a:ext cx="3096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Спортивный комплекс «Лужники» был открыт 31 июля 1956 года в Москве. </a:t>
            </a:r>
            <a:endParaRPr lang="ru-RU" sz="3200" dirty="0"/>
          </a:p>
        </p:txBody>
      </p:sp>
      <p:pic>
        <p:nvPicPr>
          <p:cNvPr id="1034" name="Picture 10" descr="https://avatars.mds.yandex.net/get-pdb/963318/2986899a-e2a3-4669-ba73-9f71ac7a8a2f/s1200?webp=fal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434" y="1398930"/>
            <a:ext cx="4824536" cy="4959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628800"/>
            <a:ext cx="32403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 1980-м стадион стал главной ареной проведения летних Олимпийских </a:t>
            </a:r>
            <a:r>
              <a:rPr lang="ru-RU" sz="2800" dirty="0" smtClean="0"/>
              <a:t>игр. </a:t>
            </a:r>
            <a:r>
              <a:rPr lang="ru-RU" sz="2800" dirty="0"/>
              <a:t>С поля в небо запускали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олимпийского мишку.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4108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83816"/>
            <a:ext cx="6984776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Спортивные достижения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050" name="Picture 2" descr="http://gtrk-saratov.ru/images/cms/data/2014/Mai/60314_orig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867189" cy="47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56713" y="2204864"/>
            <a:ext cx="41764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В. А. Третьяк – советский хоккеист (вратарь), тренер. </a:t>
            </a:r>
            <a:br>
              <a:rPr lang="ru-RU" sz="2800" dirty="0" smtClean="0"/>
            </a:br>
            <a:r>
              <a:rPr lang="ru-RU" sz="2800" dirty="0" smtClean="0"/>
              <a:t>В период с 1969 по 1984 годы защищал ворота ЦСКА и </a:t>
            </a:r>
            <a:r>
              <a:rPr lang="ru-RU" sz="2800" dirty="0"/>
              <a:t>с</a:t>
            </a:r>
            <a:r>
              <a:rPr lang="ru-RU" sz="2800" dirty="0" smtClean="0"/>
              <a:t>борной Советского Союза. </a:t>
            </a:r>
            <a:endParaRPr lang="ru-RU" sz="2800" dirty="0"/>
          </a:p>
        </p:txBody>
      </p:sp>
      <p:pic>
        <p:nvPicPr>
          <p:cNvPr id="2052" name="Picture 4" descr="https://moiarussia.ru/wp-content/uploads/2016/09/rodn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300" y="1290773"/>
            <a:ext cx="4018179" cy="530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488" y="1989420"/>
            <a:ext cx="47880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Ирина Роднина </a:t>
            </a:r>
            <a:r>
              <a:rPr lang="ru-RU" sz="2800" dirty="0" smtClean="0"/>
              <a:t>и Александр </a:t>
            </a:r>
            <a:r>
              <a:rPr lang="ru-RU" sz="2800" dirty="0"/>
              <a:t>Зайцев - известные фигуристы, выступавшие в составе сборной команды СССР в парном катании, олимпийские чемпионы, чемпионы мира, Европы</a:t>
            </a:r>
          </a:p>
        </p:txBody>
      </p:sp>
    </p:spTree>
    <p:extLst>
      <p:ext uri="{BB962C8B-B14F-4D97-AF65-F5344CB8AC3E}">
        <p14:creationId xmlns:p14="http://schemas.microsoft.com/office/powerpoint/2010/main" val="192371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83816"/>
            <a:ext cx="6984776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Искусство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074" name="Picture 2" descr="https://avatars.mds.yandex.net/get-pdb/236760/b7ed4944-9863-4393-8346-9aefee4195e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1364142"/>
            <a:ext cx="7344816" cy="462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2" y="615998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Большой театр (1953 год) </a:t>
            </a:r>
            <a:endParaRPr lang="ru-RU" sz="2800" dirty="0"/>
          </a:p>
        </p:txBody>
      </p:sp>
      <p:pic>
        <p:nvPicPr>
          <p:cNvPr id="3076" name="Picture 4" descr="https://www.culture.ru/storage/images/a10432efd32ed26982c5113ef5f0d122/f2c830e8060fbf0982f4225f8c5bba5c.JPG/w_800,h_456/1fab7a967266157eb5170f0ab25076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02" y="1369492"/>
            <a:ext cx="6929958" cy="4619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23928" y="6174165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Театр имени Евгения Вахтангова </a:t>
            </a:r>
            <a:endParaRPr lang="ru-RU" sz="2400" dirty="0"/>
          </a:p>
        </p:txBody>
      </p:sp>
      <p:pic>
        <p:nvPicPr>
          <p:cNvPr id="3078" name="Picture 6" descr="http://top10reiting.com/wp-content/uploads/2018/03/4-5-760x5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02" y="1323679"/>
            <a:ext cx="6696578" cy="4585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02700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Московский государственный театр имени Ленинского комсомола («Ленком»)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7869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5" grpId="2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83816"/>
            <a:ext cx="6984776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Искусство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098" name="Picture 2" descr="https://1.bp.blogspot.com/-QeOrmRrmOQM/W-wAYylidWI/AAAAAAAABZo/8l1HzVZ50pMsd5g00cmWtNuTKNcbXgbhgCLcBGAs/s1600/%25D0%2591%25D1%2583%25D0%25BB%25D1%258C%25D0%25B1%25D0%25B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0"/>
          <a:stretch/>
        </p:blipFill>
        <p:spPr bwMode="auto">
          <a:xfrm>
            <a:off x="110381" y="1988840"/>
            <a:ext cx="533558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87616" y="2276872"/>
            <a:ext cx="34563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Государственный ансамбль народного танца под руководством Игоря Моисеева</a:t>
            </a:r>
            <a:endParaRPr lang="ru-RU" sz="2800" dirty="0"/>
          </a:p>
        </p:txBody>
      </p:sp>
      <p:pic>
        <p:nvPicPr>
          <p:cNvPr id="4100" name="Picture 4" descr="https://www.notizie.it/wp-content/blogs.dir/88/files/2011/06/suite-danze-moldave-Zok-foto-di-V.-vjatk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069" y="1999070"/>
            <a:ext cx="5298170" cy="344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844824"/>
            <a:ext cx="3635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Государственный ансамбль народного танца под руководством </a:t>
            </a:r>
            <a:br>
              <a:rPr lang="ru-RU" sz="2800" dirty="0" smtClean="0"/>
            </a:br>
            <a:r>
              <a:rPr lang="ru-RU" sz="2800" dirty="0" smtClean="0"/>
              <a:t>И. Моисеева стал первым ансамблем в стране, который побывал на гастролях более чем в 60 странах.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5802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83816"/>
            <a:ext cx="6984776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Искусство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122" name="Picture 2" descr="http://bestoftaganrog.com/wp-content/gallery/alecs/DSC_03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5" y="1831903"/>
            <a:ext cx="5838348" cy="3888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2699413"/>
            <a:ext cx="3059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Ансамбль песни и пляски имени </a:t>
            </a:r>
            <a:br>
              <a:rPr lang="ru-RU" sz="2800" dirty="0" smtClean="0"/>
            </a:br>
            <a:r>
              <a:rPr lang="ru-RU" sz="2800" dirty="0" smtClean="0"/>
              <a:t>А. Александрова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1338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76672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Расшифруйте слово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132856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ЕИНЕЖИТСОД</a:t>
            </a:r>
            <a:endParaRPr lang="ru-RU" sz="4400" dirty="0"/>
          </a:p>
        </p:txBody>
      </p:sp>
      <p:pic>
        <p:nvPicPr>
          <p:cNvPr id="1026" name="Picture 2" descr="http://fb.ru/misc/i/gallery/44874/27247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16832"/>
            <a:ext cx="3491880" cy="2736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149867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ДОСТИЖЕНИЕ</a:t>
            </a:r>
            <a:endParaRPr lang="ru-RU" sz="4400" dirty="0"/>
          </a:p>
        </p:txBody>
      </p:sp>
      <p:pic>
        <p:nvPicPr>
          <p:cNvPr id="1028" name="Picture 4" descr="https://ds75sp.edumsko.ru/uploads/5000/20243/section/314513/4444444444444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878" y="3501008"/>
            <a:ext cx="5562426" cy="3215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30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60" y="692696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Достижения </a:t>
            </a:r>
            <a:b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1950 – 1970х годов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s://www.gwd50.org/cms/lib/SC01000859/Centricity/Domain/83/Cap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80928"/>
            <a:ext cx="6060638" cy="3787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61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+mj-lt"/>
              </a:rPr>
              <a:t>Значение слова «достижение»</a:t>
            </a:r>
            <a:endParaRPr lang="ru-RU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18" y="1916832"/>
            <a:ext cx="54726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Достижение</a:t>
            </a:r>
            <a:r>
              <a:rPr lang="ru-RU" sz="3200" dirty="0" smtClean="0"/>
              <a:t> – положительный результат каких-то усилий, успех в чём-то. </a:t>
            </a:r>
            <a:br>
              <a:rPr lang="ru-RU" sz="3200" dirty="0" smtClean="0"/>
            </a:br>
            <a:r>
              <a:rPr lang="ru-RU" sz="3200" i="1" dirty="0" smtClean="0"/>
              <a:t>Например, достижения отечественной науки.</a:t>
            </a:r>
            <a:endParaRPr lang="ru-RU" sz="3200" i="1" dirty="0"/>
          </a:p>
        </p:txBody>
      </p:sp>
      <p:pic>
        <p:nvPicPr>
          <p:cNvPr id="3074" name="Picture 2" descr="http://step-up-life.ru/wp-content/uploads/2015/10/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685059" cy="4913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16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И. В. Курчатов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098" name="Picture 2" descr="https://itexts.net/files/online_html/216655/i_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74" y="1412776"/>
            <a:ext cx="3240360" cy="5141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1567641"/>
            <a:ext cx="51845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Советский физик, «отец» советской атомной бомбы. </a:t>
            </a:r>
            <a:br>
              <a:rPr lang="ru-RU" sz="2800" dirty="0" smtClean="0"/>
            </a:br>
            <a:r>
              <a:rPr lang="ru-RU" sz="2800" dirty="0" smtClean="0"/>
              <a:t>Основатель и первый директор Института атомной энергии с 1943г. по 1960г. </a:t>
            </a:r>
            <a:br>
              <a:rPr lang="ru-RU" sz="2800" dirty="0" smtClean="0"/>
            </a:br>
            <a:r>
              <a:rPr lang="ru-RU" sz="2800" dirty="0" smtClean="0"/>
              <a:t>Главный научный руководитель атомной проблемы в СССР, один из основоположников использования ядерной энергии в мирных целях.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4400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А. Н. Колмогоров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400754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628800"/>
            <a:ext cx="48245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Выдающийся советский математик, доктор физико-математических наук, профессор Московского Государственного Университета, академик Академии Наук СССР.</a:t>
            </a:r>
            <a:br>
              <a:rPr lang="ru-RU" sz="2800" dirty="0" smtClean="0"/>
            </a:br>
            <a:r>
              <a:rPr lang="ru-RU" sz="2800" dirty="0" smtClean="0"/>
              <a:t>Один из основоположников теории вероятностей и ряде других теорий в области математики.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5292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  <a:latin typeface="+mj-lt"/>
              </a:rPr>
              <a:t>C</a:t>
            </a:r>
            <a:r>
              <a:rPr lang="ru-RU" sz="4400" dirty="0" smtClean="0">
                <a:solidFill>
                  <a:schemeClr val="tx1"/>
                </a:solidFill>
                <a:latin typeface="+mj-lt"/>
              </a:rPr>
              <a:t>. П. Королёв 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3400" y="1628800"/>
            <a:ext cx="5400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Выдающийся конструктор и учёный, работавший в области ракетно-космической техники. </a:t>
            </a:r>
            <a:br>
              <a:rPr lang="ru-RU" sz="2800" dirty="0" smtClean="0"/>
            </a:br>
            <a:r>
              <a:rPr lang="ru-RU" sz="2800" dirty="0" smtClean="0"/>
              <a:t>Под руководством С.П. Королёва были созданы искусственные спутники земли, космические корабли «Восток» и «Восход», на которых впервые в истории совершены космические полёты человека в космос. </a:t>
            </a:r>
            <a:endParaRPr lang="ru-RU" sz="2800" dirty="0"/>
          </a:p>
        </p:txBody>
      </p:sp>
      <p:pic>
        <p:nvPicPr>
          <p:cNvPr id="1026" name="Picture 2" descr="http://cropman.ru/idei/aik/images/aik_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" t="2627" r="4973" b="1653"/>
          <a:stretch/>
        </p:blipFill>
        <p:spPr bwMode="auto">
          <a:xfrm>
            <a:off x="237706" y="1700808"/>
            <a:ext cx="3386316" cy="4457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19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620688"/>
            <a:ext cx="8496944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Первый полёт человека в космос </a:t>
            </a:r>
            <a:endParaRPr lang="ru-RU" sz="4000" dirty="0"/>
          </a:p>
        </p:txBody>
      </p:sp>
      <p:pic>
        <p:nvPicPr>
          <p:cNvPr id="2050" name="Picture 2" descr="https://muratova.edumsko.ru/uploads/9100/9048/section/470494/.thumbs/kosmos.jpg?15233567103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84" y="1983511"/>
            <a:ext cx="7868816" cy="442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19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83816"/>
            <a:ext cx="6120680" cy="7200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+mj-lt"/>
              </a:rPr>
              <a:t>Валентина Терешкова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72816"/>
            <a:ext cx="42484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Валентина Терешкова – первая в мире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женщина – космонавт. Свой космический полёт она совершила 16 июня 1963 года на космическом корабле</a:t>
            </a:r>
            <a:br>
              <a:rPr lang="ru-RU" sz="2800" dirty="0" smtClean="0"/>
            </a:br>
            <a:r>
              <a:rPr lang="ru-RU" sz="2800" dirty="0" smtClean="0"/>
              <a:t> «Восток – 6».</a:t>
            </a:r>
            <a:br>
              <a:rPr lang="ru-RU" sz="2800" dirty="0" smtClean="0"/>
            </a:br>
            <a:r>
              <a:rPr lang="ru-RU" sz="2800" dirty="0" smtClean="0"/>
              <a:t>Полёт продолжался почти трое суток. </a:t>
            </a:r>
          </a:p>
        </p:txBody>
      </p:sp>
      <p:pic>
        <p:nvPicPr>
          <p:cNvPr id="3074" name="Picture 2" descr="https://globalmsk.ru/usr/upload/153751078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99"/>
          <a:stretch/>
        </p:blipFill>
        <p:spPr bwMode="auto">
          <a:xfrm>
            <a:off x="4427984" y="1844824"/>
            <a:ext cx="4567144" cy="4526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650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223</TotalTime>
  <Words>225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Arial</vt:lpstr>
      <vt:lpstr>Ясность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34455</dc:creator>
  <cp:lastModifiedBy>ACER</cp:lastModifiedBy>
  <cp:revision>18</cp:revision>
  <dcterms:created xsi:type="dcterms:W3CDTF">2019-03-16T08:58:29Z</dcterms:created>
  <dcterms:modified xsi:type="dcterms:W3CDTF">2022-09-25T15:58:53Z</dcterms:modified>
</cp:coreProperties>
</file>