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2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66" d="100"/>
          <a:sy n="66" d="100"/>
        </p:scale>
        <p:origin x="668" y="1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smtClean="0"/>
              <a:t>4/3/2021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529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E9DEC-419B-4CC5-A080-3B06BD5A8291}" type="datetimeFigureOut">
              <a:rPr lang="en-US" smtClean="0"/>
              <a:t>4/3/2021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0839344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E9DEC-419B-4CC5-A080-3B06BD5A8291}" type="datetimeFigureOut">
              <a:rPr lang="en-US" smtClean="0"/>
              <a:t>4/3/2021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62887848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E9DEC-419B-4CC5-A080-3B06BD5A8291}" type="datetimeFigureOut">
              <a:rPr lang="en-US" smtClean="0"/>
              <a:t>4/3/2021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0855831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E9DEC-419B-4CC5-A080-3B06BD5A8291}" type="datetimeFigureOut">
              <a:rPr lang="en-US" smtClean="0"/>
              <a:t>4/3/2021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92798638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E9DEC-419B-4CC5-A080-3B06BD5A8291}" type="datetimeFigureOut">
              <a:rPr lang="en-US" smtClean="0"/>
              <a:t>4/3/2021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4601584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smtClean="0"/>
              <a:t>4/3/2021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87380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8E61D-D431-422C-9764-11DAFE33AB63}" type="datetimeFigureOut">
              <a:rPr lang="en-US" smtClean="0"/>
              <a:t>4/3/2021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5982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smtClean="0"/>
              <a:t>4/3/2021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7093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smtClean="0"/>
              <a:t>4/3/2021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8128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smtClean="0"/>
              <a:t>4/3/2021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227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smtClean="0"/>
              <a:t>4/3/2021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4618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smtClean="0"/>
              <a:t>4/3/2021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0589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smtClean="0"/>
              <a:t>4/3/2021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90204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smtClean="0"/>
              <a:t>4/3/2021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5133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smtClean="0"/>
              <a:t>4/3/2021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3356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smtClean="0"/>
              <a:t>4/3/2021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8546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3" r:id="rId15"/>
    <p:sldLayoutId id="2147483744" r:id="rId16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6094" y="645190"/>
            <a:ext cx="9456497" cy="368743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/>
              <a:t>МБУДО </a:t>
            </a:r>
            <a:r>
              <a:rPr lang="ru-RU" sz="3200" dirty="0" err="1" smtClean="0"/>
              <a:t>ЦНТТДиЮ</a:t>
            </a:r>
            <a:r>
              <a:rPr lang="ru-RU" sz="3200" dirty="0" smtClean="0"/>
              <a:t> «</a:t>
            </a:r>
            <a:r>
              <a:rPr lang="ru-RU" sz="3200" dirty="0" err="1" smtClean="0"/>
              <a:t>Техноград</a:t>
            </a:r>
            <a:r>
              <a:rPr lang="ru-RU" sz="3200" dirty="0" smtClean="0"/>
              <a:t>»</a:t>
            </a:r>
            <a:br>
              <a:rPr lang="ru-RU" sz="3200" dirty="0" smtClean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dirty="0"/>
              <a:t>Д</a:t>
            </a:r>
            <a:r>
              <a:rPr lang="ru-RU" dirty="0" smtClean="0"/>
              <a:t>етское </a:t>
            </a:r>
            <a:r>
              <a:rPr lang="ru-RU" sz="1200" dirty="0" smtClean="0"/>
              <a:t> </a:t>
            </a:r>
            <a:r>
              <a:rPr lang="ru-RU" dirty="0" smtClean="0"/>
              <a:t>объединение</a:t>
            </a:r>
            <a:br>
              <a:rPr lang="ru-RU" dirty="0" smtClean="0"/>
            </a:br>
            <a:r>
              <a:rPr lang="ru-RU" dirty="0" smtClean="0"/>
              <a:t> «ИНФО-УМКА»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988279" y="4054764"/>
            <a:ext cx="3575167" cy="797404"/>
          </a:xfrm>
        </p:spPr>
        <p:txBody>
          <a:bodyPr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ул. Ворошилова, дом 38</a:t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тел. 2632654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37309" y="4610484"/>
            <a:ext cx="900811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ДЛЯ ДЕТЕЙ 5-6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ЛЕТ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Занятия проводятся 2 раза в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неделю</a:t>
            </a:r>
          </a:p>
          <a:p>
            <a:pPr algn="r"/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Руководитель: </a:t>
            </a: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Педагог дополнительного образования</a:t>
            </a:r>
          </a:p>
          <a:p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Лысенко Светлана Вячеславовна</a:t>
            </a: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6233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Учимся, играя!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" r="2812"/>
          <a:stretch/>
        </p:blipFill>
        <p:spPr>
          <a:xfrm>
            <a:off x="5920509" y="1930400"/>
            <a:ext cx="5098474" cy="3713913"/>
          </a:xfrm>
        </p:spPr>
      </p:pic>
      <p:sp>
        <p:nvSpPr>
          <p:cNvPr id="5" name="Прямоугольник 4"/>
          <p:cNvSpPr/>
          <p:nvPr/>
        </p:nvSpPr>
        <p:spPr>
          <a:xfrm>
            <a:off x="314037" y="1856509"/>
            <a:ext cx="568959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Open Sans"/>
              </a:rPr>
              <a:t>Уважаемые родители! </a:t>
            </a:r>
            <a:endParaRPr lang="ru-RU" sz="2000" b="1" dirty="0" smtClean="0">
              <a:solidFill>
                <a:schemeClr val="accent2">
                  <a:lumMod val="75000"/>
                </a:schemeClr>
              </a:solidFill>
              <a:latin typeface="Open Sans"/>
            </a:endParaRPr>
          </a:p>
          <a:p>
            <a:endParaRPr lang="ru-RU" sz="2000" b="1" dirty="0" smtClean="0">
              <a:solidFill>
                <a:schemeClr val="accent2">
                  <a:lumMod val="75000"/>
                </a:schemeClr>
              </a:solidFill>
              <a:latin typeface="Open Sans"/>
            </a:endParaRPr>
          </a:p>
          <a:p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Open Sans"/>
              </a:rPr>
              <a:t>Спешите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Open Sans"/>
              </a:rPr>
              <a:t>, спешите, спешите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Open Sans"/>
              </a:rPr>
              <a:t>скорей!</a:t>
            </a:r>
          </a:p>
          <a:p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Open Sans"/>
              </a:rPr>
              <a:t>Проводим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Open Sans"/>
              </a:rPr>
              <a:t>для Вас День открытых дверей! </a:t>
            </a:r>
            <a:endParaRPr lang="ru-RU" sz="2000" dirty="0" smtClean="0">
              <a:solidFill>
                <a:schemeClr val="accent2">
                  <a:lumMod val="75000"/>
                </a:schemeClr>
              </a:solidFill>
              <a:latin typeface="Open Sans"/>
            </a:endParaRPr>
          </a:p>
          <a:p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Open Sans"/>
              </a:rPr>
              <a:t>Вы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Open Sans"/>
              </a:rPr>
              <a:t>к нам приходите, </a:t>
            </a:r>
            <a:endParaRPr lang="ru-RU" sz="2000" dirty="0" smtClean="0">
              <a:solidFill>
                <a:schemeClr val="accent2">
                  <a:lumMod val="75000"/>
                </a:schemeClr>
              </a:solidFill>
              <a:latin typeface="Open Sans"/>
            </a:endParaRPr>
          </a:p>
          <a:p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Open Sans"/>
              </a:rPr>
              <a:t>Н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Open Sans"/>
              </a:rPr>
              <a:t>а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Open Sans"/>
              </a:rPr>
              <a:t>нас поглядите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Open Sans"/>
              </a:rPr>
              <a:t>,</a:t>
            </a:r>
          </a:p>
          <a:p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Open Sans"/>
              </a:rPr>
              <a:t>С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Open Sans"/>
              </a:rPr>
              <a:t>собой не забудьте друзей. </a:t>
            </a:r>
            <a:endParaRPr lang="ru-RU" sz="2000" dirty="0" smtClean="0">
              <a:solidFill>
                <a:schemeClr val="accent2">
                  <a:lumMod val="75000"/>
                </a:schemeClr>
              </a:solidFill>
              <a:latin typeface="Open Sans"/>
            </a:endParaRPr>
          </a:p>
          <a:p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Open Sans"/>
              </a:rPr>
              <a:t>Мы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Open Sans"/>
              </a:rPr>
              <a:t>будем для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Open Sans"/>
              </a:rPr>
              <a:t>Вас «</a:t>
            </a:r>
            <a:r>
              <a:rPr lang="ru-RU" sz="2000" dirty="0" err="1" smtClean="0">
                <a:solidFill>
                  <a:schemeClr val="accent2">
                    <a:lumMod val="75000"/>
                  </a:schemeClr>
                </a:solidFill>
                <a:latin typeface="Open Sans"/>
              </a:rPr>
              <a:t>Техноград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Open Sans"/>
              </a:rPr>
              <a:t>» представлять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Open Sans"/>
              </a:rPr>
              <a:t>, </a:t>
            </a:r>
            <a:endParaRPr lang="ru-RU" sz="2000" dirty="0" smtClean="0">
              <a:solidFill>
                <a:schemeClr val="accent2">
                  <a:lumMod val="75000"/>
                </a:schemeClr>
              </a:solidFill>
              <a:latin typeface="Open Sans"/>
            </a:endParaRPr>
          </a:p>
          <a:p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Open Sans"/>
              </a:rPr>
              <a:t>Покажем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Open Sans"/>
              </a:rPr>
              <a:t>,  как можно учить и играть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Open Sans"/>
              </a:rPr>
              <a:t>.</a:t>
            </a:r>
          </a:p>
          <a:p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Open Sans"/>
              </a:rPr>
              <a:t>Откроем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Open Sans"/>
              </a:rPr>
              <a:t>Вам двери и сердце в придачу. </a:t>
            </a:r>
            <a:endParaRPr lang="ru-RU" sz="2000" dirty="0" smtClean="0">
              <a:solidFill>
                <a:schemeClr val="accent2">
                  <a:lumMod val="75000"/>
                </a:schemeClr>
              </a:solidFill>
              <a:latin typeface="Open Sans"/>
            </a:endParaRPr>
          </a:p>
          <a:p>
            <a:endParaRPr lang="ru-RU" sz="2000" dirty="0" smtClean="0">
              <a:solidFill>
                <a:schemeClr val="accent2">
                  <a:lumMod val="75000"/>
                </a:schemeClr>
              </a:solidFill>
              <a:latin typeface="Open Sans"/>
            </a:endParaRPr>
          </a:p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Open Sans"/>
              </a:rPr>
              <a:t>Поверьте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Open Sans"/>
              </a:rPr>
              <a:t>, общение будет удачным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Open Sans"/>
              </a:rPr>
              <a:t>!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27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0385" y="352348"/>
            <a:ext cx="8294254" cy="61883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 </a:t>
            </a:r>
            <a:r>
              <a:rPr lang="ru-RU" sz="2700" b="1" dirty="0"/>
              <a:t>Познавательное </a:t>
            </a:r>
            <a:r>
              <a:rPr lang="ru-RU" sz="2700" b="1" dirty="0" smtClean="0"/>
              <a:t>развитие</a:t>
            </a:r>
            <a:endParaRPr lang="ru-RU" sz="27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228437"/>
            <a:ext cx="9177866" cy="4812926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Формирование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познавательных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действий; </a:t>
            </a: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Развитие зрительного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и слухового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восприятия; </a:t>
            </a: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Создание предпосылок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учебной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деятельности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;</a:t>
            </a: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Воспитание первичных представлений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о форме, размере, количестве, числе, пространстве,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времени;</a:t>
            </a: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Обучение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новым способам работы с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информацией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;</a:t>
            </a: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Решение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нестандартных творческих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и логических задач.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9425" y="4299829"/>
            <a:ext cx="2760042" cy="207003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0056" y="3899154"/>
            <a:ext cx="1800715" cy="254714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2530" r="1212" b="6178"/>
          <a:stretch/>
        </p:blipFill>
        <p:spPr>
          <a:xfrm>
            <a:off x="900385" y="3989428"/>
            <a:ext cx="2258451" cy="2456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032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0815" y="489527"/>
            <a:ext cx="8596668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/>
              <a:t>Познавательное</a:t>
            </a:r>
            <a:r>
              <a:rPr lang="ru-RU" dirty="0" smtClean="0"/>
              <a:t> </a:t>
            </a:r>
            <a:r>
              <a:rPr lang="ru-RU" sz="2700" b="1" dirty="0" smtClean="0"/>
              <a:t>развитие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700" dirty="0" smtClean="0"/>
              <a:t>Участие в конкурсах и олимпиадах городского, регионального и международного уровня.</a:t>
            </a:r>
            <a:endParaRPr lang="ru-RU" sz="27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155" y="2761673"/>
            <a:ext cx="2407936" cy="3408350"/>
          </a:xfrm>
        </p:spPr>
      </p:pic>
      <p:grpSp>
        <p:nvGrpSpPr>
          <p:cNvPr id="5" name="Group 78"/>
          <p:cNvGrpSpPr/>
          <p:nvPr/>
        </p:nvGrpSpPr>
        <p:grpSpPr>
          <a:xfrm>
            <a:off x="3582298" y="3278909"/>
            <a:ext cx="2513703" cy="3134864"/>
            <a:chOff x="0" y="0"/>
            <a:chExt cx="6845299" cy="9966206"/>
          </a:xfrm>
        </p:grpSpPr>
        <p:sp>
          <p:nvSpPr>
            <p:cNvPr id="6" name="Shape 109"/>
            <p:cNvSpPr/>
            <p:nvPr/>
          </p:nvSpPr>
          <p:spPr>
            <a:xfrm>
              <a:off x="0" y="2586386"/>
              <a:ext cx="6845299" cy="7379820"/>
            </a:xfrm>
            <a:custGeom>
              <a:avLst/>
              <a:gdLst/>
              <a:ahLst/>
              <a:cxnLst/>
              <a:rect l="0" t="0" r="0" b="0"/>
              <a:pathLst>
                <a:path w="6845299" h="7379820">
                  <a:moveTo>
                    <a:pt x="0" y="0"/>
                  </a:moveTo>
                  <a:lnTo>
                    <a:pt x="6845299" y="0"/>
                  </a:lnTo>
                  <a:lnTo>
                    <a:pt x="6845299" y="7379820"/>
                  </a:lnTo>
                  <a:lnTo>
                    <a:pt x="0" y="7379820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8F8F8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7" name="Shape 110"/>
            <p:cNvSpPr/>
            <p:nvPr/>
          </p:nvSpPr>
          <p:spPr>
            <a:xfrm>
              <a:off x="0" y="1"/>
              <a:ext cx="6845299" cy="9690322"/>
            </a:xfrm>
            <a:custGeom>
              <a:avLst/>
              <a:gdLst/>
              <a:ahLst/>
              <a:cxnLst/>
              <a:rect l="0" t="0" r="0" b="0"/>
              <a:pathLst>
                <a:path w="6845299" h="9690322">
                  <a:moveTo>
                    <a:pt x="0" y="0"/>
                  </a:moveTo>
                  <a:lnTo>
                    <a:pt x="6845299" y="0"/>
                  </a:lnTo>
                  <a:lnTo>
                    <a:pt x="6845299" y="9690322"/>
                  </a:lnTo>
                  <a:lnTo>
                    <a:pt x="0" y="9690322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pic>
          <p:nvPicPr>
            <p:cNvPr id="8" name="Picture 9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6845299" cy="9681701"/>
            </a:xfrm>
            <a:prstGeom prst="rect">
              <a:avLst/>
            </a:prstGeom>
          </p:spPr>
        </p:pic>
        <p:sp>
          <p:nvSpPr>
            <p:cNvPr id="9" name="Shape 111"/>
            <p:cNvSpPr/>
            <p:nvPr/>
          </p:nvSpPr>
          <p:spPr>
            <a:xfrm>
              <a:off x="0" y="9690322"/>
              <a:ext cx="6845299" cy="275882"/>
            </a:xfrm>
            <a:custGeom>
              <a:avLst/>
              <a:gdLst/>
              <a:ahLst/>
              <a:cxnLst/>
              <a:rect l="0" t="0" r="0" b="0"/>
              <a:pathLst>
                <a:path w="6845299" h="275882">
                  <a:moveTo>
                    <a:pt x="0" y="0"/>
                  </a:moveTo>
                  <a:lnTo>
                    <a:pt x="6845299" y="0"/>
                  </a:lnTo>
                  <a:lnTo>
                    <a:pt x="6845299" y="275882"/>
                  </a:lnTo>
                  <a:lnTo>
                    <a:pt x="0" y="275882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</p:grpSp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0088" y="2807854"/>
            <a:ext cx="2563914" cy="3315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39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86406" y="1435550"/>
            <a:ext cx="7766936" cy="164630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/>
              <a:t>Познавательное</a:t>
            </a:r>
            <a:r>
              <a:rPr lang="ru-RU" dirty="0" smtClean="0"/>
              <a:t> </a:t>
            </a:r>
            <a:r>
              <a:rPr lang="ru-RU" sz="2700" b="1" dirty="0" smtClean="0"/>
              <a:t>развитие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686406" y="2765184"/>
            <a:ext cx="7766936" cy="1096899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sz="24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В период самоизоляции и карантина занятия проводятся в дистанционном </a:t>
            </a:r>
            <a:r>
              <a:rPr lang="ru-RU" sz="24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формате</a:t>
            </a:r>
            <a:endParaRPr lang="ru-RU" sz="2400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89" t="6350" r="8257" b="33622"/>
          <a:stretch/>
        </p:blipFill>
        <p:spPr>
          <a:xfrm>
            <a:off x="6511131" y="4395189"/>
            <a:ext cx="3611926" cy="205047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" t="9623" r="6402" b="25716"/>
          <a:stretch/>
        </p:blipFill>
        <p:spPr>
          <a:xfrm>
            <a:off x="748145" y="4498199"/>
            <a:ext cx="4225489" cy="157932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8690" y="212318"/>
            <a:ext cx="1994914" cy="265988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887" y="256329"/>
            <a:ext cx="1819002" cy="261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80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0388" y="508000"/>
            <a:ext cx="8596668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/>
              <a:t>Социально-коммуникативное</a:t>
            </a:r>
            <a:r>
              <a:rPr lang="ru-RU" b="1" dirty="0"/>
              <a:t> </a:t>
            </a:r>
            <a:r>
              <a:rPr lang="ru-RU" sz="2700" b="1" dirty="0" smtClean="0"/>
              <a:t>развитие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sz="2200" dirty="0" err="1" smtClean="0"/>
              <a:t>Развитие</a:t>
            </a:r>
            <a:r>
              <a:rPr lang="ru-RU" sz="2200" dirty="0" smtClean="0"/>
              <a:t> </a:t>
            </a:r>
            <a:r>
              <a:rPr lang="ru-RU" sz="2200" dirty="0"/>
              <a:t>общения и взаимодействия ребёнка со взрослыми и сверстниками, становление самостоятельности, целенаправленности и регулирования собственных действий.</a:t>
            </a:r>
            <a:br>
              <a:rPr lang="ru-RU" sz="2200" dirty="0"/>
            </a:br>
            <a:endParaRPr lang="ru-RU" sz="22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036" y="3230128"/>
            <a:ext cx="3544415" cy="235534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6336" y="2800567"/>
            <a:ext cx="2352537" cy="35401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2509" y="3230129"/>
            <a:ext cx="3550561" cy="2359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336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102" y="272858"/>
            <a:ext cx="8596668" cy="1320800"/>
          </a:xfrm>
        </p:spPr>
        <p:txBody>
          <a:bodyPr/>
          <a:lstStyle/>
          <a:p>
            <a:pPr algn="ctr"/>
            <a:r>
              <a:rPr lang="ru-RU" sz="2400" b="1" dirty="0"/>
              <a:t>Праздники</a:t>
            </a:r>
            <a:r>
              <a:rPr lang="ru-RU" dirty="0" smtClean="0"/>
              <a:t> </a:t>
            </a:r>
            <a:r>
              <a:rPr lang="ru-RU" sz="2400" b="1" dirty="0"/>
              <a:t>и игровые </a:t>
            </a:r>
            <a:r>
              <a:rPr lang="ru-RU" sz="2400" b="1" dirty="0" smtClean="0"/>
              <a:t>программы</a:t>
            </a:r>
            <a:endParaRPr lang="ru-RU" sz="24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9788" y="3883489"/>
            <a:ext cx="3535428" cy="265157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768" y="1186872"/>
            <a:ext cx="3183467" cy="23876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935" y="1864600"/>
            <a:ext cx="2544040" cy="334467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4861" y="1864600"/>
            <a:ext cx="2508506" cy="3344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54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3255" y="498140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Праздники и игровые программы</a:t>
            </a: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774" y="1158540"/>
            <a:ext cx="3796809" cy="2523063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5426" y="3795833"/>
            <a:ext cx="4232325" cy="281247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9927" y="1302617"/>
            <a:ext cx="3579996" cy="2378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58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711200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/>
              <a:t>Добро пожаловать!</a:t>
            </a:r>
            <a:endParaRPr lang="ru-RU" sz="5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04039" y="1735668"/>
            <a:ext cx="4725774" cy="4221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8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139</TotalTime>
  <Words>127</Words>
  <Application>Microsoft Office PowerPoint</Application>
  <PresentationFormat>Широкоэкранный</PresentationFormat>
  <Paragraphs>34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Open Sans</vt:lpstr>
      <vt:lpstr>Trebuchet MS</vt:lpstr>
      <vt:lpstr>Wingdings 3</vt:lpstr>
      <vt:lpstr>Аспект</vt:lpstr>
      <vt:lpstr>МБУДО ЦНТТДиЮ «Техноград»   Детское  объединение  «ИНФО-УМКА»  </vt:lpstr>
      <vt:lpstr>Учимся, играя!</vt:lpstr>
      <vt:lpstr> Познавательное развитие</vt:lpstr>
      <vt:lpstr>Познавательное развитие  Участие в конкурсах и олимпиадах городского, регионального и международного уровня.</vt:lpstr>
      <vt:lpstr>Познавательное развитие </vt:lpstr>
      <vt:lpstr>Социально-коммуникативное развитие  Развитие общения и взаимодействия ребёнка со взрослыми и сверстниками, становление самостоятельности, целенаправленности и регулирования собственных действий. </vt:lpstr>
      <vt:lpstr>Праздники и игровые программы</vt:lpstr>
      <vt:lpstr>Праздники и игровые программы</vt:lpstr>
      <vt:lpstr>Добро пожаловать!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МБУДО ЦНТТДиЮ «Техноград» ул. Ворошилова, дом 38 тел. 2632654 объединение  «ИНФО-УМКА»  ДЛЯ ДЕТЕЙ 5-6 ЛЕТ. Занятия проводятся 2 раза в неделю.</dc:title>
  <dc:creator>Svetlana Lysenko</dc:creator>
  <cp:lastModifiedBy>Svetlana Lysenko</cp:lastModifiedBy>
  <cp:revision>13</cp:revision>
  <dcterms:created xsi:type="dcterms:W3CDTF">2021-04-03T11:02:54Z</dcterms:created>
  <dcterms:modified xsi:type="dcterms:W3CDTF">2021-04-03T13:22:00Z</dcterms:modified>
</cp:coreProperties>
</file>