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61" r:id="rId5"/>
    <p:sldId id="262" r:id="rId6"/>
    <p:sldId id="263" r:id="rId7"/>
    <p:sldId id="274" r:id="rId8"/>
    <p:sldId id="273" r:id="rId9"/>
    <p:sldId id="268" r:id="rId10"/>
    <p:sldId id="267" r:id="rId11"/>
    <p:sldId id="269" r:id="rId12"/>
    <p:sldId id="270" r:id="rId13"/>
    <p:sldId id="271" r:id="rId14"/>
    <p:sldId id="259" r:id="rId15"/>
    <p:sldId id="260" r:id="rId16"/>
    <p:sldId id="264" r:id="rId17"/>
    <p:sldId id="265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5FCF"/>
    <a:srgbClr val="2B579A"/>
    <a:srgbClr val="FF8585"/>
    <a:srgbClr val="FFA7A7"/>
    <a:srgbClr val="FF505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73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настасия Фомина" userId="a78aff111cd1f4de" providerId="LiveId" clId="{E3556FE8-F37F-47D3-A34E-F3DBECCA2D78}"/>
    <pc:docChg chg="undo custSel delSld modSld">
      <pc:chgData name="Анастасия Фомина" userId="a78aff111cd1f4de" providerId="LiveId" clId="{E3556FE8-F37F-47D3-A34E-F3DBECCA2D78}" dt="2022-09-25T15:55:34.970" v="477" actId="20577"/>
      <pc:docMkLst>
        <pc:docMk/>
      </pc:docMkLst>
      <pc:sldChg chg="modSp mod">
        <pc:chgData name="Анастасия Фомина" userId="a78aff111cd1f4de" providerId="LiveId" clId="{E3556FE8-F37F-47D3-A34E-F3DBECCA2D78}" dt="2022-09-25T15:17:27.131" v="1" actId="113"/>
        <pc:sldMkLst>
          <pc:docMk/>
          <pc:sldMk cId="1003717562" sldId="256"/>
        </pc:sldMkLst>
        <pc:spChg chg="mod">
          <ac:chgData name="Анастасия Фомина" userId="a78aff111cd1f4de" providerId="LiveId" clId="{E3556FE8-F37F-47D3-A34E-F3DBECCA2D78}" dt="2022-09-25T15:17:27.131" v="1" actId="113"/>
          <ac:spMkLst>
            <pc:docMk/>
            <pc:sldMk cId="1003717562" sldId="256"/>
            <ac:spMk id="3" creationId="{EA74B7E1-7C47-4DCF-BDA7-C5EE900107FF}"/>
          </ac:spMkLst>
        </pc:spChg>
      </pc:sldChg>
      <pc:sldChg chg="modSp mod">
        <pc:chgData name="Анастасия Фомина" userId="a78aff111cd1f4de" providerId="LiveId" clId="{E3556FE8-F37F-47D3-A34E-F3DBECCA2D78}" dt="2022-09-25T15:44:05.078" v="430" actId="207"/>
        <pc:sldMkLst>
          <pc:docMk/>
          <pc:sldMk cId="0" sldId="257"/>
        </pc:sldMkLst>
        <pc:spChg chg="mod">
          <ac:chgData name="Анастасия Фомина" userId="a78aff111cd1f4de" providerId="LiveId" clId="{E3556FE8-F37F-47D3-A34E-F3DBECCA2D78}" dt="2022-09-25T15:18:05.228" v="12"/>
          <ac:spMkLst>
            <pc:docMk/>
            <pc:sldMk cId="0" sldId="257"/>
            <ac:spMk id="111" creationId="{00000000-0000-0000-0000-000000000000}"/>
          </ac:spMkLst>
        </pc:spChg>
        <pc:spChg chg="mod">
          <ac:chgData name="Анастасия Фомина" userId="a78aff111cd1f4de" providerId="LiveId" clId="{E3556FE8-F37F-47D3-A34E-F3DBECCA2D78}" dt="2022-09-25T15:44:05.078" v="430" actId="207"/>
          <ac:spMkLst>
            <pc:docMk/>
            <pc:sldMk cId="0" sldId="257"/>
            <ac:spMk id="112" creationId="{00000000-0000-0000-0000-000000000000}"/>
          </ac:spMkLst>
        </pc:spChg>
      </pc:sldChg>
      <pc:sldChg chg="modSp mod">
        <pc:chgData name="Анастасия Фомина" userId="a78aff111cd1f4de" providerId="LiveId" clId="{E3556FE8-F37F-47D3-A34E-F3DBECCA2D78}" dt="2022-09-25T15:52:14.264" v="453" actId="948"/>
        <pc:sldMkLst>
          <pc:docMk/>
          <pc:sldMk cId="1079428217" sldId="258"/>
        </pc:sldMkLst>
        <pc:spChg chg="mod">
          <ac:chgData name="Анастасия Фомина" userId="a78aff111cd1f4de" providerId="LiveId" clId="{E3556FE8-F37F-47D3-A34E-F3DBECCA2D78}" dt="2022-09-25T15:52:14.264" v="453" actId="948"/>
          <ac:spMkLst>
            <pc:docMk/>
            <pc:sldMk cId="1079428217" sldId="258"/>
            <ac:spMk id="4" creationId="{FA7CADFD-12E6-196A-5FBA-73398740D2C9}"/>
          </ac:spMkLst>
        </pc:spChg>
        <pc:spChg chg="mod">
          <ac:chgData name="Анастасия Фомина" userId="a78aff111cd1f4de" providerId="LiveId" clId="{E3556FE8-F37F-47D3-A34E-F3DBECCA2D78}" dt="2022-09-25T15:52:14.264" v="453" actId="948"/>
          <ac:spMkLst>
            <pc:docMk/>
            <pc:sldMk cId="1079428217" sldId="258"/>
            <ac:spMk id="6" creationId="{073DC993-43E3-F790-3AA2-F0CEEB2C558F}"/>
          </ac:spMkLst>
        </pc:spChg>
      </pc:sldChg>
      <pc:sldChg chg="modSp mod">
        <pc:chgData name="Анастасия Фомина" userId="a78aff111cd1f4de" providerId="LiveId" clId="{E3556FE8-F37F-47D3-A34E-F3DBECCA2D78}" dt="2022-09-25T15:45:33.203" v="445" actId="14100"/>
        <pc:sldMkLst>
          <pc:docMk/>
          <pc:sldMk cId="1745996483" sldId="259"/>
        </pc:sldMkLst>
        <pc:spChg chg="mod">
          <ac:chgData name="Анастасия Фомина" userId="a78aff111cd1f4de" providerId="LiveId" clId="{E3556FE8-F37F-47D3-A34E-F3DBECCA2D78}" dt="2022-09-25T15:45:33.203" v="445" actId="14100"/>
          <ac:spMkLst>
            <pc:docMk/>
            <pc:sldMk cId="1745996483" sldId="259"/>
            <ac:spMk id="3" creationId="{593141F8-B74F-79F6-9F78-D876334911B1}"/>
          </ac:spMkLst>
        </pc:spChg>
      </pc:sldChg>
      <pc:sldChg chg="addSp delSp modSp mod">
        <pc:chgData name="Анастасия Фомина" userId="a78aff111cd1f4de" providerId="LiveId" clId="{E3556FE8-F37F-47D3-A34E-F3DBECCA2D78}" dt="2022-09-25T15:45:48.888" v="446" actId="1036"/>
        <pc:sldMkLst>
          <pc:docMk/>
          <pc:sldMk cId="1449076761" sldId="260"/>
        </pc:sldMkLst>
        <pc:spChg chg="mod">
          <ac:chgData name="Анастасия Фомина" userId="a78aff111cd1f4de" providerId="LiveId" clId="{E3556FE8-F37F-47D3-A34E-F3DBECCA2D78}" dt="2022-09-25T15:40:31.610" v="396" actId="948"/>
          <ac:spMkLst>
            <pc:docMk/>
            <pc:sldMk cId="1449076761" sldId="260"/>
            <ac:spMk id="3" creationId="{FFA72CE5-33D5-53C4-05FA-D90A9A8981A9}"/>
          </ac:spMkLst>
        </pc:spChg>
        <pc:spChg chg="mod">
          <ac:chgData name="Анастасия Фомина" userId="a78aff111cd1f4de" providerId="LiveId" clId="{E3556FE8-F37F-47D3-A34E-F3DBECCA2D78}" dt="2022-09-25T15:45:48.888" v="446" actId="1036"/>
          <ac:spMkLst>
            <pc:docMk/>
            <pc:sldMk cId="1449076761" sldId="260"/>
            <ac:spMk id="9" creationId="{4CBC2325-A2F4-17CF-8820-8E37AB8E0F79}"/>
          </ac:spMkLst>
        </pc:spChg>
        <pc:picChg chg="add mod">
          <ac:chgData name="Анастасия Фомина" userId="a78aff111cd1f4de" providerId="LiveId" clId="{E3556FE8-F37F-47D3-A34E-F3DBECCA2D78}" dt="2022-09-25T15:39:40.742" v="386" actId="1076"/>
          <ac:picMkLst>
            <pc:docMk/>
            <pc:sldMk cId="1449076761" sldId="260"/>
            <ac:picMk id="4" creationId="{E77917AF-B45B-4753-BF7D-2B177196DD01}"/>
          </ac:picMkLst>
        </pc:picChg>
        <pc:picChg chg="del">
          <ac:chgData name="Анастасия Фомина" userId="a78aff111cd1f4de" providerId="LiveId" clId="{E3556FE8-F37F-47D3-A34E-F3DBECCA2D78}" dt="2022-09-25T15:39:28.831" v="382" actId="478"/>
          <ac:picMkLst>
            <pc:docMk/>
            <pc:sldMk cId="1449076761" sldId="260"/>
            <ac:picMk id="5" creationId="{2D91F27B-7E8B-C272-ACB2-93C5DA5366EC}"/>
          </ac:picMkLst>
        </pc:picChg>
      </pc:sldChg>
      <pc:sldChg chg="modSp mod">
        <pc:chgData name="Анастасия Фомина" userId="a78aff111cd1f4de" providerId="LiveId" clId="{E3556FE8-F37F-47D3-A34E-F3DBECCA2D78}" dt="2022-09-25T15:20:02.399" v="34" actId="207"/>
        <pc:sldMkLst>
          <pc:docMk/>
          <pc:sldMk cId="2991401002" sldId="261"/>
        </pc:sldMkLst>
        <pc:spChg chg="mod">
          <ac:chgData name="Анастасия Фомина" userId="a78aff111cd1f4de" providerId="LiveId" clId="{E3556FE8-F37F-47D3-A34E-F3DBECCA2D78}" dt="2022-09-25T15:20:02.399" v="34" actId="207"/>
          <ac:spMkLst>
            <pc:docMk/>
            <pc:sldMk cId="2991401002" sldId="261"/>
            <ac:spMk id="2" creationId="{8FE236CE-F888-B133-63B5-ABE646977A49}"/>
          </ac:spMkLst>
        </pc:spChg>
        <pc:spChg chg="mod">
          <ac:chgData name="Анастасия Фомина" userId="a78aff111cd1f4de" providerId="LiveId" clId="{E3556FE8-F37F-47D3-A34E-F3DBECCA2D78}" dt="2022-09-25T15:20:02.399" v="34" actId="207"/>
          <ac:spMkLst>
            <pc:docMk/>
            <pc:sldMk cId="2991401002" sldId="261"/>
            <ac:spMk id="3" creationId="{24EB7C13-4D71-7AFD-5561-90B13ADCE6FF}"/>
          </ac:spMkLst>
        </pc:spChg>
      </pc:sldChg>
      <pc:sldChg chg="modSp mod">
        <pc:chgData name="Анастасия Фомина" userId="a78aff111cd1f4de" providerId="LiveId" clId="{E3556FE8-F37F-47D3-A34E-F3DBECCA2D78}" dt="2022-09-25T15:28:50.239" v="164" actId="255"/>
        <pc:sldMkLst>
          <pc:docMk/>
          <pc:sldMk cId="1881075969" sldId="262"/>
        </pc:sldMkLst>
        <pc:spChg chg="mod">
          <ac:chgData name="Анастасия Фомина" userId="a78aff111cd1f4de" providerId="LiveId" clId="{E3556FE8-F37F-47D3-A34E-F3DBECCA2D78}" dt="2022-09-25T15:28:50.239" v="164" actId="255"/>
          <ac:spMkLst>
            <pc:docMk/>
            <pc:sldMk cId="1881075969" sldId="262"/>
            <ac:spMk id="2" creationId="{28D6F988-EB9F-FAD1-B73E-9413809806AA}"/>
          </ac:spMkLst>
        </pc:spChg>
        <pc:spChg chg="mod">
          <ac:chgData name="Анастасия Фомина" userId="a78aff111cd1f4de" providerId="LiveId" clId="{E3556FE8-F37F-47D3-A34E-F3DBECCA2D78}" dt="2022-09-25T15:28:43.585" v="163" actId="1036"/>
          <ac:spMkLst>
            <pc:docMk/>
            <pc:sldMk cId="1881075969" sldId="262"/>
            <ac:spMk id="3" creationId="{C857A4C7-351B-7C57-C5B7-144ADC1AEC6C}"/>
          </ac:spMkLst>
        </pc:spChg>
        <pc:spChg chg="mod">
          <ac:chgData name="Анастасия Фомина" userId="a78aff111cd1f4de" providerId="LiveId" clId="{E3556FE8-F37F-47D3-A34E-F3DBECCA2D78}" dt="2022-09-25T15:26:49.673" v="131" actId="1035"/>
          <ac:spMkLst>
            <pc:docMk/>
            <pc:sldMk cId="1881075969" sldId="262"/>
            <ac:spMk id="4" creationId="{CE7F894D-80F5-A383-E9B8-BF3BD747DA84}"/>
          </ac:spMkLst>
        </pc:spChg>
        <pc:picChg chg="mod">
          <ac:chgData name="Анастасия Фомина" userId="a78aff111cd1f4de" providerId="LiveId" clId="{E3556FE8-F37F-47D3-A34E-F3DBECCA2D78}" dt="2022-09-25T15:26:46.080" v="130" actId="1036"/>
          <ac:picMkLst>
            <pc:docMk/>
            <pc:sldMk cId="1881075969" sldId="262"/>
            <ac:picMk id="2050" creationId="{534F9F0C-3DEC-E1F8-E2FB-C573D8B13E60}"/>
          </ac:picMkLst>
        </pc:picChg>
        <pc:picChg chg="mod">
          <ac:chgData name="Анастасия Фомина" userId="a78aff111cd1f4de" providerId="LiveId" clId="{E3556FE8-F37F-47D3-A34E-F3DBECCA2D78}" dt="2022-09-25T15:26:54.328" v="133" actId="1036"/>
          <ac:picMkLst>
            <pc:docMk/>
            <pc:sldMk cId="1881075969" sldId="262"/>
            <ac:picMk id="2052" creationId="{261AB4E1-668B-0491-C584-633FB10C5816}"/>
          </ac:picMkLst>
        </pc:picChg>
      </pc:sldChg>
      <pc:sldChg chg="modSp mod">
        <pc:chgData name="Анастасия Фомина" userId="a78aff111cd1f4de" providerId="LiveId" clId="{E3556FE8-F37F-47D3-A34E-F3DBECCA2D78}" dt="2022-09-25T15:29:39.739" v="165" actId="1035"/>
        <pc:sldMkLst>
          <pc:docMk/>
          <pc:sldMk cId="1265151480" sldId="263"/>
        </pc:sldMkLst>
        <pc:picChg chg="mod">
          <ac:chgData name="Анастасия Фомина" userId="a78aff111cd1f4de" providerId="LiveId" clId="{E3556FE8-F37F-47D3-A34E-F3DBECCA2D78}" dt="2022-09-25T15:29:39.739" v="165" actId="1035"/>
          <ac:picMkLst>
            <pc:docMk/>
            <pc:sldMk cId="1265151480" sldId="263"/>
            <ac:picMk id="13" creationId="{17C15CE0-6A13-2959-E851-1AFFEF634C8A}"/>
          </ac:picMkLst>
        </pc:picChg>
      </pc:sldChg>
      <pc:sldChg chg="modSp mod">
        <pc:chgData name="Анастасия Фомина" userId="a78aff111cd1f4de" providerId="LiveId" clId="{E3556FE8-F37F-47D3-A34E-F3DBECCA2D78}" dt="2022-09-25T15:53:37.874" v="456" actId="20577"/>
        <pc:sldMkLst>
          <pc:docMk/>
          <pc:sldMk cId="1933702904" sldId="264"/>
        </pc:sldMkLst>
        <pc:spChg chg="mod">
          <ac:chgData name="Анастасия Фомина" userId="a78aff111cd1f4de" providerId="LiveId" clId="{E3556FE8-F37F-47D3-A34E-F3DBECCA2D78}" dt="2022-09-25T15:53:37.874" v="456" actId="20577"/>
          <ac:spMkLst>
            <pc:docMk/>
            <pc:sldMk cId="1933702904" sldId="264"/>
            <ac:spMk id="2" creationId="{659FA4FD-987F-0F23-035A-84D6AAEEB141}"/>
          </ac:spMkLst>
        </pc:spChg>
        <pc:spChg chg="mod">
          <ac:chgData name="Анастасия Фомина" userId="a78aff111cd1f4de" providerId="LiveId" clId="{E3556FE8-F37F-47D3-A34E-F3DBECCA2D78}" dt="2022-09-25T15:53:29.352" v="455" actId="255"/>
          <ac:spMkLst>
            <pc:docMk/>
            <pc:sldMk cId="1933702904" sldId="264"/>
            <ac:spMk id="3" creationId="{BAB83E6F-ED3F-1E6A-5EDF-85F85CF00366}"/>
          </ac:spMkLst>
        </pc:spChg>
      </pc:sldChg>
      <pc:sldChg chg="modSp mod">
        <pc:chgData name="Анастасия Фомина" userId="a78aff111cd1f4de" providerId="LiveId" clId="{E3556FE8-F37F-47D3-A34E-F3DBECCA2D78}" dt="2022-09-25T15:34:00.254" v="327" actId="1038"/>
        <pc:sldMkLst>
          <pc:docMk/>
          <pc:sldMk cId="3290008809" sldId="267"/>
        </pc:sldMkLst>
        <pc:picChg chg="mod">
          <ac:chgData name="Анастасия Фомина" userId="a78aff111cd1f4de" providerId="LiveId" clId="{E3556FE8-F37F-47D3-A34E-F3DBECCA2D78}" dt="2022-09-25T15:33:43.728" v="323" actId="1076"/>
          <ac:picMkLst>
            <pc:docMk/>
            <pc:sldMk cId="3290008809" sldId="267"/>
            <ac:picMk id="12" creationId="{26CBA186-FD24-D77E-9220-D108B1A9876D}"/>
          </ac:picMkLst>
        </pc:picChg>
        <pc:picChg chg="mod">
          <ac:chgData name="Анастасия Фомина" userId="a78aff111cd1f4de" providerId="LiveId" clId="{E3556FE8-F37F-47D3-A34E-F3DBECCA2D78}" dt="2022-09-25T15:32:37.934" v="289" actId="1076"/>
          <ac:picMkLst>
            <pc:docMk/>
            <pc:sldMk cId="3290008809" sldId="267"/>
            <ac:picMk id="16" creationId="{131B1007-AAAB-8E35-697E-363C44DBF068}"/>
          </ac:picMkLst>
        </pc:picChg>
        <pc:picChg chg="mod">
          <ac:chgData name="Анастасия Фомина" userId="a78aff111cd1f4de" providerId="LiveId" clId="{E3556FE8-F37F-47D3-A34E-F3DBECCA2D78}" dt="2022-09-25T15:32:42.822" v="309" actId="1035"/>
          <ac:picMkLst>
            <pc:docMk/>
            <pc:sldMk cId="3290008809" sldId="267"/>
            <ac:picMk id="19" creationId="{800FFA13-426F-429F-FFEB-1F52136990D9}"/>
          </ac:picMkLst>
        </pc:picChg>
        <pc:cxnChg chg="mod">
          <ac:chgData name="Анастасия Фомина" userId="a78aff111cd1f4de" providerId="LiveId" clId="{E3556FE8-F37F-47D3-A34E-F3DBECCA2D78}" dt="2022-09-25T15:34:00.254" v="327" actId="1038"/>
          <ac:cxnSpMkLst>
            <pc:docMk/>
            <pc:sldMk cId="3290008809" sldId="267"/>
            <ac:cxnSpMk id="14" creationId="{F7A0BC1D-89B7-1CEC-620C-FEF5136F5E48}"/>
          </ac:cxnSpMkLst>
        </pc:cxnChg>
        <pc:cxnChg chg="mod">
          <ac:chgData name="Анастасия Фомина" userId="a78aff111cd1f4de" providerId="LiveId" clId="{E3556FE8-F37F-47D3-A34E-F3DBECCA2D78}" dt="2022-09-25T15:33:12.720" v="317" actId="1035"/>
          <ac:cxnSpMkLst>
            <pc:docMk/>
            <pc:sldMk cId="3290008809" sldId="267"/>
            <ac:cxnSpMk id="21" creationId="{C7C26D6D-F0CF-E62B-A0DE-4F2AF19E4A8D}"/>
          </ac:cxnSpMkLst>
        </pc:cxnChg>
        <pc:cxnChg chg="mod">
          <ac:chgData name="Анастасия Фомина" userId="a78aff111cd1f4de" providerId="LiveId" clId="{E3556FE8-F37F-47D3-A34E-F3DBECCA2D78}" dt="2022-09-25T15:33:23.326" v="318" actId="14100"/>
          <ac:cxnSpMkLst>
            <pc:docMk/>
            <pc:sldMk cId="3290008809" sldId="267"/>
            <ac:cxnSpMk id="22" creationId="{88495B65-D457-D083-D066-45017C4EC0C7}"/>
          </ac:cxnSpMkLst>
        </pc:cxnChg>
      </pc:sldChg>
      <pc:sldChg chg="modSp mod">
        <pc:chgData name="Анастасия Фомина" userId="a78aff111cd1f4de" providerId="LiveId" clId="{E3556FE8-F37F-47D3-A34E-F3DBECCA2D78}" dt="2022-09-25T15:54:27.691" v="457" actId="207"/>
        <pc:sldMkLst>
          <pc:docMk/>
          <pc:sldMk cId="2033790617" sldId="268"/>
        </pc:sldMkLst>
        <pc:spChg chg="mod">
          <ac:chgData name="Анастасия Фомина" userId="a78aff111cd1f4de" providerId="LiveId" clId="{E3556FE8-F37F-47D3-A34E-F3DBECCA2D78}" dt="2022-09-25T15:31:00.518" v="181" actId="948"/>
          <ac:spMkLst>
            <pc:docMk/>
            <pc:sldMk cId="2033790617" sldId="268"/>
            <ac:spMk id="3" creationId="{F0A7BC90-CB33-FD42-A442-71A12958538A}"/>
          </ac:spMkLst>
        </pc:spChg>
        <pc:spChg chg="mod">
          <ac:chgData name="Анастасия Фомина" userId="a78aff111cd1f4de" providerId="LiveId" clId="{E3556FE8-F37F-47D3-A34E-F3DBECCA2D78}" dt="2022-09-25T15:54:27.691" v="457" actId="207"/>
          <ac:spMkLst>
            <pc:docMk/>
            <pc:sldMk cId="2033790617" sldId="268"/>
            <ac:spMk id="12" creationId="{8ADA7999-5E08-036B-3A90-82A663903D3A}"/>
          </ac:spMkLst>
        </pc:spChg>
        <pc:grpChg chg="mod">
          <ac:chgData name="Анастасия Фомина" userId="a78aff111cd1f4de" providerId="LiveId" clId="{E3556FE8-F37F-47D3-A34E-F3DBECCA2D78}" dt="2022-09-25T15:31:09.437" v="186" actId="1038"/>
          <ac:grpSpMkLst>
            <pc:docMk/>
            <pc:sldMk cId="2033790617" sldId="268"/>
            <ac:grpSpMk id="17" creationId="{C710060B-8752-EF21-FF2B-C391EB6C936D}"/>
          </ac:grpSpMkLst>
        </pc:grpChg>
      </pc:sldChg>
      <pc:sldChg chg="modSp mod">
        <pc:chgData name="Анастасия Фомина" userId="a78aff111cd1f4de" providerId="LiveId" clId="{E3556FE8-F37F-47D3-A34E-F3DBECCA2D78}" dt="2022-09-25T15:34:37.581" v="329" actId="20577"/>
        <pc:sldMkLst>
          <pc:docMk/>
          <pc:sldMk cId="13473054" sldId="269"/>
        </pc:sldMkLst>
        <pc:spChg chg="mod">
          <ac:chgData name="Анастасия Фомина" userId="a78aff111cd1f4de" providerId="LiveId" clId="{E3556FE8-F37F-47D3-A34E-F3DBECCA2D78}" dt="2022-09-25T15:34:37.581" v="329" actId="20577"/>
          <ac:spMkLst>
            <pc:docMk/>
            <pc:sldMk cId="13473054" sldId="269"/>
            <ac:spMk id="28" creationId="{C834A0CB-7F77-EA91-D987-5D4DEE2AC770}"/>
          </ac:spMkLst>
        </pc:spChg>
      </pc:sldChg>
      <pc:sldChg chg="addSp delSp modSp mod">
        <pc:chgData name="Анастасия Фомина" userId="a78aff111cd1f4de" providerId="LiveId" clId="{E3556FE8-F37F-47D3-A34E-F3DBECCA2D78}" dt="2022-09-25T15:55:34.970" v="477" actId="20577"/>
        <pc:sldMkLst>
          <pc:docMk/>
          <pc:sldMk cId="453345837" sldId="270"/>
        </pc:sldMkLst>
        <pc:spChg chg="mod">
          <ac:chgData name="Анастасия Фомина" userId="a78aff111cd1f4de" providerId="LiveId" clId="{E3556FE8-F37F-47D3-A34E-F3DBECCA2D78}" dt="2022-09-25T15:42:56.841" v="424" actId="14100"/>
          <ac:spMkLst>
            <pc:docMk/>
            <pc:sldMk cId="453345837" sldId="270"/>
            <ac:spMk id="9" creationId="{B2A2E1CE-A490-2981-D67F-221337240798}"/>
          </ac:spMkLst>
        </pc:spChg>
        <pc:spChg chg="mod">
          <ac:chgData name="Анастасия Фомина" userId="a78aff111cd1f4de" providerId="LiveId" clId="{E3556FE8-F37F-47D3-A34E-F3DBECCA2D78}" dt="2022-09-25T15:43:39.577" v="428" actId="1036"/>
          <ac:spMkLst>
            <pc:docMk/>
            <pc:sldMk cId="453345837" sldId="270"/>
            <ac:spMk id="10" creationId="{00000000-0000-0000-0000-000000000000}"/>
          </ac:spMkLst>
        </pc:spChg>
        <pc:spChg chg="mod">
          <ac:chgData name="Анастасия Фомина" userId="a78aff111cd1f4de" providerId="LiveId" clId="{E3556FE8-F37F-47D3-A34E-F3DBECCA2D78}" dt="2022-09-25T15:55:34.970" v="477" actId="20577"/>
          <ac:spMkLst>
            <pc:docMk/>
            <pc:sldMk cId="453345837" sldId="270"/>
            <ac:spMk id="15" creationId="{361B55DA-67CD-2A82-FBF5-6B001407744A}"/>
          </ac:spMkLst>
        </pc:spChg>
        <pc:spChg chg="del">
          <ac:chgData name="Анастасия Фомина" userId="a78aff111cd1f4de" providerId="LiveId" clId="{E3556FE8-F37F-47D3-A34E-F3DBECCA2D78}" dt="2022-09-25T15:41:58.337" v="408" actId="478"/>
          <ac:spMkLst>
            <pc:docMk/>
            <pc:sldMk cId="453345837" sldId="270"/>
            <ac:spMk id="27" creationId="{2D859DB4-0F68-AADC-DA60-1309BC7D5AF4}"/>
          </ac:spMkLst>
        </pc:spChg>
        <pc:spChg chg="del">
          <ac:chgData name="Анастасия Фомина" userId="a78aff111cd1f4de" providerId="LiveId" clId="{E3556FE8-F37F-47D3-A34E-F3DBECCA2D78}" dt="2022-09-25T15:42:00.789" v="410" actId="478"/>
          <ac:spMkLst>
            <pc:docMk/>
            <pc:sldMk cId="453345837" sldId="270"/>
            <ac:spMk id="28" creationId="{22DC8CE1-8FF4-BC1B-61A8-942FE3EEF940}"/>
          </ac:spMkLst>
        </pc:spChg>
        <pc:spChg chg="del">
          <ac:chgData name="Анастасия Фомина" userId="a78aff111cd1f4de" providerId="LiveId" clId="{E3556FE8-F37F-47D3-A34E-F3DBECCA2D78}" dt="2022-09-25T15:41:56.290" v="406" actId="478"/>
          <ac:spMkLst>
            <pc:docMk/>
            <pc:sldMk cId="453345837" sldId="270"/>
            <ac:spMk id="36" creationId="{F7F52742-6CF6-B84E-A04A-91FCDD42FAB0}"/>
          </ac:spMkLst>
        </pc:spChg>
        <pc:grpChg chg="add mod">
          <ac:chgData name="Анастасия Фомина" userId="a78aff111cd1f4de" providerId="LiveId" clId="{E3556FE8-F37F-47D3-A34E-F3DBECCA2D78}" dt="2022-09-25T15:43:16.522" v="427" actId="1076"/>
          <ac:grpSpMkLst>
            <pc:docMk/>
            <pc:sldMk cId="453345837" sldId="270"/>
            <ac:grpSpMk id="3" creationId="{7CF1F069-0C68-1647-F557-61B48CE6A20D}"/>
          </ac:grpSpMkLst>
        </pc:grpChg>
        <pc:picChg chg="mod modCrop">
          <ac:chgData name="Анастасия Фомина" userId="a78aff111cd1f4de" providerId="LiveId" clId="{E3556FE8-F37F-47D3-A34E-F3DBECCA2D78}" dt="2022-09-25T15:52:59.127" v="454" actId="1038"/>
          <ac:picMkLst>
            <pc:docMk/>
            <pc:sldMk cId="453345837" sldId="270"/>
            <ac:picMk id="17" creationId="{FCD092DD-42FF-ADC1-4DAB-64D61740D948}"/>
          </ac:picMkLst>
        </pc:picChg>
        <pc:picChg chg="mod">
          <ac:chgData name="Анастасия Фомина" userId="a78aff111cd1f4de" providerId="LiveId" clId="{E3556FE8-F37F-47D3-A34E-F3DBECCA2D78}" dt="2022-09-25T15:43:16.522" v="427" actId="1076"/>
          <ac:picMkLst>
            <pc:docMk/>
            <pc:sldMk cId="453345837" sldId="270"/>
            <ac:picMk id="1026" creationId="{00000000-0000-0000-0000-000000000000}"/>
          </ac:picMkLst>
        </pc:picChg>
        <pc:cxnChg chg="del mod">
          <ac:chgData name="Анастасия Фомина" userId="a78aff111cd1f4de" providerId="LiveId" clId="{E3556FE8-F37F-47D3-A34E-F3DBECCA2D78}" dt="2022-09-25T15:41:57.040" v="407" actId="478"/>
          <ac:cxnSpMkLst>
            <pc:docMk/>
            <pc:sldMk cId="453345837" sldId="270"/>
            <ac:cxnSpMk id="18" creationId="{58643139-5B4E-7964-0639-310800D20625}"/>
          </ac:cxnSpMkLst>
        </pc:cxnChg>
        <pc:cxnChg chg="del">
          <ac:chgData name="Анастасия Фомина" userId="a78aff111cd1f4de" providerId="LiveId" clId="{E3556FE8-F37F-47D3-A34E-F3DBECCA2D78}" dt="2022-09-25T15:41:59.242" v="409" actId="478"/>
          <ac:cxnSpMkLst>
            <pc:docMk/>
            <pc:sldMk cId="453345837" sldId="270"/>
            <ac:cxnSpMk id="22" creationId="{09F56ADB-91D2-5D7D-8DFB-94990C32970D}"/>
          </ac:cxnSpMkLst>
        </pc:cxnChg>
        <pc:cxnChg chg="del">
          <ac:chgData name="Анастасия Фомина" userId="a78aff111cd1f4de" providerId="LiveId" clId="{E3556FE8-F37F-47D3-A34E-F3DBECCA2D78}" dt="2022-09-25T15:41:54.728" v="405" actId="478"/>
          <ac:cxnSpMkLst>
            <pc:docMk/>
            <pc:sldMk cId="453345837" sldId="270"/>
            <ac:cxnSpMk id="33" creationId="{AC5B78E7-28E2-D458-3542-A88595400690}"/>
          </ac:cxnSpMkLst>
        </pc:cxnChg>
      </pc:sldChg>
      <pc:sldChg chg="delSp modSp mod chgLayout">
        <pc:chgData name="Анастасия Фомина" userId="a78aff111cd1f4de" providerId="LiveId" clId="{E3556FE8-F37F-47D3-A34E-F3DBECCA2D78}" dt="2022-09-25T15:41:07.585" v="400" actId="207"/>
        <pc:sldMkLst>
          <pc:docMk/>
          <pc:sldMk cId="978746189" sldId="271"/>
        </pc:sldMkLst>
        <pc:spChg chg="mod ord">
          <ac:chgData name="Анастасия Фомина" userId="a78aff111cd1f4de" providerId="LiveId" clId="{E3556FE8-F37F-47D3-A34E-F3DBECCA2D78}" dt="2022-09-25T15:36:10.753" v="349" actId="120"/>
          <ac:spMkLst>
            <pc:docMk/>
            <pc:sldMk cId="978746189" sldId="271"/>
            <ac:spMk id="2" creationId="{D1F9C71E-DC62-4793-580F-5F1F10F43F07}"/>
          </ac:spMkLst>
        </pc:spChg>
        <pc:spChg chg="mod ord">
          <ac:chgData name="Анастасия Фомина" userId="a78aff111cd1f4de" providerId="LiveId" clId="{E3556FE8-F37F-47D3-A34E-F3DBECCA2D78}" dt="2022-09-25T15:41:07.585" v="400" actId="207"/>
          <ac:spMkLst>
            <pc:docMk/>
            <pc:sldMk cId="978746189" sldId="271"/>
            <ac:spMk id="3" creationId="{CFCD2F64-8EA6-08A1-F431-25E47A9C177B}"/>
          </ac:spMkLst>
        </pc:spChg>
        <pc:spChg chg="del mod">
          <ac:chgData name="Анастасия Фомина" userId="a78aff111cd1f4de" providerId="LiveId" clId="{E3556FE8-F37F-47D3-A34E-F3DBECCA2D78}" dt="2022-09-25T15:35:28.358" v="337" actId="478"/>
          <ac:spMkLst>
            <pc:docMk/>
            <pc:sldMk cId="978746189" sldId="271"/>
            <ac:spMk id="11" creationId="{8C62653B-278B-E89A-1FD4-6C6BCC59C6F0}"/>
          </ac:spMkLst>
        </pc:spChg>
        <pc:spChg chg="del mod">
          <ac:chgData name="Анастасия Фомина" userId="a78aff111cd1f4de" providerId="LiveId" clId="{E3556FE8-F37F-47D3-A34E-F3DBECCA2D78}" dt="2022-09-25T15:35:18.555" v="332" actId="478"/>
          <ac:spMkLst>
            <pc:docMk/>
            <pc:sldMk cId="978746189" sldId="271"/>
            <ac:spMk id="13" creationId="{6813DB7D-010C-467E-057A-43E9E5EE4B8B}"/>
          </ac:spMkLst>
        </pc:spChg>
      </pc:sldChg>
      <pc:sldChg chg="del">
        <pc:chgData name="Анастасия Фомина" userId="a78aff111cd1f4de" providerId="LiveId" clId="{E3556FE8-F37F-47D3-A34E-F3DBECCA2D78}" dt="2022-09-25T15:37:41.178" v="381" actId="47"/>
        <pc:sldMkLst>
          <pc:docMk/>
          <pc:sldMk cId="2167306633" sldId="272"/>
        </pc:sldMkLst>
      </pc:sldChg>
      <pc:sldChg chg="addSp modSp mod">
        <pc:chgData name="Анастасия Фомина" userId="a78aff111cd1f4de" providerId="LiveId" clId="{E3556FE8-F37F-47D3-A34E-F3DBECCA2D78}" dt="2022-09-25T15:23:23.667" v="71" actId="1035"/>
        <pc:sldMkLst>
          <pc:docMk/>
          <pc:sldMk cId="1632055056" sldId="273"/>
        </pc:sldMkLst>
        <pc:spChg chg="add mod">
          <ac:chgData name="Анастасия Фомина" userId="a78aff111cd1f4de" providerId="LiveId" clId="{E3556FE8-F37F-47D3-A34E-F3DBECCA2D78}" dt="2022-09-25T15:22:44.867" v="66" actId="1038"/>
          <ac:spMkLst>
            <pc:docMk/>
            <pc:sldMk cId="1632055056" sldId="273"/>
            <ac:spMk id="2" creationId="{8F51A3C4-B1F2-3B13-CCD3-CDF7FF1BE7EC}"/>
          </ac:spMkLst>
        </pc:spChg>
        <pc:spChg chg="mod">
          <ac:chgData name="Анастасия Фомина" userId="a78aff111cd1f4de" providerId="LiveId" clId="{E3556FE8-F37F-47D3-A34E-F3DBECCA2D78}" dt="2022-09-25T15:23:23.667" v="71" actId="1035"/>
          <ac:spMkLst>
            <pc:docMk/>
            <pc:sldMk cId="1632055056" sldId="273"/>
            <ac:spMk id="24" creationId="{16FEF0A3-6A01-1C58-6C68-83CCB82731FC}"/>
          </ac:spMkLst>
        </pc:spChg>
        <pc:picChg chg="mod modCrop">
          <ac:chgData name="Анастасия Фомина" userId="a78aff111cd1f4de" providerId="LiveId" clId="{E3556FE8-F37F-47D3-A34E-F3DBECCA2D78}" dt="2022-09-25T15:23:00.596" v="68" actId="732"/>
          <ac:picMkLst>
            <pc:docMk/>
            <pc:sldMk cId="1632055056" sldId="273"/>
            <ac:picMk id="17" creationId="{CCD86829-73F6-3159-2027-B8EA4297CC20}"/>
          </ac:picMkLst>
        </pc:picChg>
      </pc:sldChg>
      <pc:sldChg chg="modSp mod">
        <pc:chgData name="Анастасия Фомина" userId="a78aff111cd1f4de" providerId="LiveId" clId="{E3556FE8-F37F-47D3-A34E-F3DBECCA2D78}" dt="2022-09-25T15:29:59.373" v="170" actId="1036"/>
        <pc:sldMkLst>
          <pc:docMk/>
          <pc:sldMk cId="1892389144" sldId="274"/>
        </pc:sldMkLst>
        <pc:spChg chg="mod">
          <ac:chgData name="Анастасия Фомина" userId="a78aff111cd1f4de" providerId="LiveId" clId="{E3556FE8-F37F-47D3-A34E-F3DBECCA2D78}" dt="2022-09-25T15:29:59.373" v="170" actId="1036"/>
          <ac:spMkLst>
            <pc:docMk/>
            <pc:sldMk cId="1892389144" sldId="274"/>
            <ac:spMk id="3" creationId="{F0A7BC90-CB33-FD42-A442-71A12958538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C92AE-23FA-4185-83BE-813F6FCCF00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64687D-290E-47D4-ACC7-CB3FDD791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904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59F5DD-2BD7-A1CE-9989-9A02649C2F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8624830-25AA-8341-936E-AF80B5E932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34D93C-68FB-75EE-9C73-1E9CD96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C243-5EAB-402E-87C2-B84F281A5E21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EB488F-7D91-D4AC-3E18-341B5BB33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31456CA-5EAB-9203-9536-BCBB6A76F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1CD02-7DCB-4E3E-B643-98F90A97B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95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D28873-60A5-5C3D-83A9-0C99CEF52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0833027-455F-3432-715F-D5239E7A3E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578E62-8B7C-C544-1F12-0D09E2BDE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C243-5EAB-402E-87C2-B84F281A5E21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423368-9EC3-B082-E044-240B99F56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346D71-C25C-92D6-89BC-17BE3C12C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1CD02-7DCB-4E3E-B643-98F90A97B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047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3E2DD44-F22C-8AC3-D1C0-4D5340B9D8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5811EAA-BD68-85F2-3DB1-8DCDC26536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C68B94-BCDF-EB48-E3E5-3AB1210E7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C243-5EAB-402E-87C2-B84F281A5E21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864DF1-58EB-14A9-21AD-57EDBA4A8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927C00-8DCE-3DD2-AA07-510DA0F8E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1CD02-7DCB-4E3E-B643-98F90A97B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666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DB5BEA-1897-9368-E3BB-4A2F6D58B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1CE7BE-8F44-74E5-9ADD-A3F0B9F4D2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75B8E3F-3F41-12DC-7E7E-957B77386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C243-5EAB-402E-87C2-B84F281A5E21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B11C902-F375-EE2B-0EC1-393924A7A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7D42942-7283-085D-2926-BC58AF1B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1CD02-7DCB-4E3E-B643-98F90A97B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111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6C3D80-9AF4-6A9B-FFC7-5FF4F37D8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5E1CE7B-F9C7-C859-BA49-67197492AE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6BCE4B5-D958-419F-25E6-FC4237159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C243-5EAB-402E-87C2-B84F281A5E21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D9AAC81-2882-E748-606B-9FD2646FF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1CE900B-51CA-E74D-4FBE-257D09837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1CD02-7DCB-4E3E-B643-98F90A97B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23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D9FA80-60E2-7156-5AA5-A9F4C0B7F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C97DAD-6077-F901-3CD6-1E2FFBD053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B4AF9FB-9CB0-4868-BC6C-A9D25D40E8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CC204BE-3366-8796-1C9D-8B9109B4A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C243-5EAB-402E-87C2-B84F281A5E21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1E92732-8C2C-7A06-745C-A1AD28002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86772AF-6031-DBCB-759A-A1E7D56AF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1CD02-7DCB-4E3E-B643-98F90A97B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714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2736A5-E460-DA74-F6BC-8C5F82721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F598C75-FF4F-3A46-3DE1-EF60C4D59C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9D02967-566A-2A6C-9957-A74DD3292E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1BE85B8-A0FA-9B62-8098-2659FD9C35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C3AC857-70C2-F431-C208-49887E990B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D356375-D795-4ED8-E191-B32D9775A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C243-5EAB-402E-87C2-B84F281A5E21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6D41F51-961C-7BBA-81A1-CDC321364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1D2C84D-69E7-C877-BFB7-638394497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1CD02-7DCB-4E3E-B643-98F90A97B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47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1431C2-D26D-4D49-7858-AEED73A4B7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3C27193-6D64-A22B-E1D1-0E33823BB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C243-5EAB-402E-87C2-B84F281A5E21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179CAA3-6A1F-0E74-2331-34FD7DD4B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BCB21DB-48DA-1DF6-4E14-37AFAA12C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1CD02-7DCB-4E3E-B643-98F90A97B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997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0A29D8B-3D4D-4719-C6C8-37A09D54C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C243-5EAB-402E-87C2-B84F281A5E21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D76ED19-0FF9-A0C0-8C28-84F290C97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70E5A47-C8F9-71CC-AD11-5715BB831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1CD02-7DCB-4E3E-B643-98F90A97B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253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0C2F51-6732-AA94-FB6B-4275FEEC6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17EFA8-3CE8-3F61-2756-223CA9A744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C04A8AB-6C10-5538-8AFC-24317180AB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022423F-1DEC-B205-D414-5CEA2FA98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C243-5EAB-402E-87C2-B84F281A5E21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B23E557-F3BD-B432-7724-5B47233BA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9573371-2900-B586-0357-AD130221C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1CD02-7DCB-4E3E-B643-98F90A97B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360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693ADD-E56B-DCCE-CF21-FA6ABAF4E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CE862A6-65B4-1B9B-0ABB-B62FBA7DF2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6B0BB57-24D6-E692-5704-806428EC2F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B3B48F3-0613-59FA-1582-18EBDAD4D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C243-5EAB-402E-87C2-B84F281A5E21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915BF16-A060-D1F3-51EC-25DA86DD8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CB906EB-0FA8-63F0-83FF-63C976BCF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1CD02-7DCB-4E3E-B643-98F90A97B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419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E7BD47-597A-9FDB-B9DD-9BC941624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943C9D1-8865-56E8-BC2E-6258264817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AB0DF5-A612-1536-2C43-8D04987818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6C243-5EAB-402E-87C2-B84F281A5E21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61D6D5-24AA-4372-A6C7-33D6372548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ECEF118-ACA7-29B9-8901-658D43D41A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1CD02-7DCB-4E3E-B643-98F90A97B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326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E5F23B-82AA-E0B8-B772-9BE42DCD52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899133"/>
          </a:xfrm>
        </p:spPr>
        <p:txBody>
          <a:bodyPr/>
          <a:lstStyle/>
          <a:p>
            <a:r>
              <a:rPr lang="ru-RU" dirty="0"/>
              <a:t>Возможности настольных издательских систем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A74B7E1-7C47-4DCF-BDA7-C5EE900107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Создание, организация и основные способы преобразования (вёрстки)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037175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AB445F-E9BC-6CB5-C051-2CB7D8D88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098" y="322909"/>
            <a:ext cx="9752463" cy="1417502"/>
          </a:xfrm>
        </p:spPr>
        <p:txBody>
          <a:bodyPr/>
          <a:lstStyle/>
          <a:p>
            <a:r>
              <a:rPr lang="ru-RU" dirty="0"/>
              <a:t>Вставка символов, специальных знаков и создание формул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B4253F-00C4-E23E-3377-4F983DCA9C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925" t="7939" b="66726"/>
          <a:stretch/>
        </p:blipFill>
        <p:spPr>
          <a:xfrm>
            <a:off x="513742" y="3914611"/>
            <a:ext cx="3413714" cy="242221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D2BD2C3-DA76-04BD-7EC2-F914C42230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284" y="2161571"/>
            <a:ext cx="3856630" cy="1417502"/>
          </a:xfrm>
          <a:prstGeom prst="rect">
            <a:avLst/>
          </a:prstGeom>
        </p:spPr>
      </p:pic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A80BA9E6-96FE-6CB8-8A55-5CFDBA214A58}"/>
              </a:ext>
            </a:extLst>
          </p:cNvPr>
          <p:cNvCxnSpPr/>
          <p:nvPr/>
        </p:nvCxnSpPr>
        <p:spPr>
          <a:xfrm flipH="1">
            <a:off x="2550270" y="2009689"/>
            <a:ext cx="497083" cy="73514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ADB8E46-33BC-8D03-D87D-AA55D8ED55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7589" t="8139" b="50000"/>
          <a:stretch/>
        </p:blipFill>
        <p:spPr>
          <a:xfrm>
            <a:off x="4211426" y="2530657"/>
            <a:ext cx="2086311" cy="395629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6CBA186-FD24-D77E-9220-D108B1A987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9699" y="3631295"/>
            <a:ext cx="4508559" cy="2855655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F7A0BC1D-89B7-1CEC-620C-FEF5136F5E48}"/>
              </a:ext>
            </a:extLst>
          </p:cNvPr>
          <p:cNvCxnSpPr>
            <a:cxnSpLocks/>
          </p:cNvCxnSpPr>
          <p:nvPr/>
        </p:nvCxnSpPr>
        <p:spPr>
          <a:xfrm flipV="1">
            <a:off x="5998337" y="5059122"/>
            <a:ext cx="1071204" cy="119679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31B1007-AAAB-8E35-697E-363C44DBF0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4972"/>
          <a:stretch/>
        </p:blipFill>
        <p:spPr>
          <a:xfrm>
            <a:off x="6742068" y="1204917"/>
            <a:ext cx="5091834" cy="166540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00FFA13-426F-429F-FFEB-1F52136990D9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8454" y="2593358"/>
            <a:ext cx="3140569" cy="928516"/>
          </a:xfrm>
          <a:prstGeom prst="rect">
            <a:avLst/>
          </a:prstGeom>
        </p:spPr>
      </p:pic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C7C26D6D-F0CF-E62B-A0DE-4F2AF19E4A8D}"/>
              </a:ext>
            </a:extLst>
          </p:cNvPr>
          <p:cNvCxnSpPr>
            <a:cxnSpLocks/>
          </p:cNvCxnSpPr>
          <p:nvPr/>
        </p:nvCxnSpPr>
        <p:spPr>
          <a:xfrm flipV="1">
            <a:off x="5305339" y="3199409"/>
            <a:ext cx="3033443" cy="760974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88495B65-D457-D083-D066-45017C4EC0C7}"/>
              </a:ext>
            </a:extLst>
          </p:cNvPr>
          <p:cNvCxnSpPr>
            <a:cxnSpLocks/>
          </p:cNvCxnSpPr>
          <p:nvPr/>
        </p:nvCxnSpPr>
        <p:spPr>
          <a:xfrm flipV="1">
            <a:off x="5254581" y="1501254"/>
            <a:ext cx="4612750" cy="2486425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00088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1FB5CF-A593-DEC7-293F-26D76B40B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319" y="365126"/>
            <a:ext cx="10862481" cy="884080"/>
          </a:xfrm>
        </p:spPr>
        <p:txBody>
          <a:bodyPr/>
          <a:lstStyle/>
          <a:p>
            <a:r>
              <a:rPr lang="ru-RU" dirty="0"/>
              <a:t>Создание новой страницы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75412CE-A48E-A9CE-DE03-DC8D51C600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4440" b="65978"/>
          <a:stretch/>
        </p:blipFill>
        <p:spPr>
          <a:xfrm>
            <a:off x="491319" y="1690688"/>
            <a:ext cx="3717726" cy="457032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C4EC188-6B57-DB8E-0203-D00EF3137DF6}"/>
              </a:ext>
            </a:extLst>
          </p:cNvPr>
          <p:cNvSpPr txBox="1"/>
          <p:nvPr/>
        </p:nvSpPr>
        <p:spPr>
          <a:xfrm>
            <a:off x="4953526" y="1208261"/>
            <a:ext cx="436789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Разрывом страницы называют специальный элемент разметки, который нужен </a:t>
            </a:r>
            <a:r>
              <a:rPr lang="ru-RU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для форматирования документа</a:t>
            </a:r>
            <a:r>
              <a:rPr lang="ru-RU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. После разрыва страницы </a:t>
            </a:r>
            <a:r>
              <a:rPr lang="ru-RU" b="1" i="0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текст</a:t>
            </a:r>
            <a:r>
              <a:rPr lang="ru-RU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1" i="0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будет начинаться с новой страницы</a:t>
            </a:r>
            <a:r>
              <a:rPr lang="ru-RU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.</a:t>
            </a:r>
            <a:endParaRPr lang="ru-RU" dirty="0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1BC27DE7-C3FC-D572-36E0-EC6E68D43654}"/>
              </a:ext>
            </a:extLst>
          </p:cNvPr>
          <p:cNvSpPr/>
          <p:nvPr/>
        </p:nvSpPr>
        <p:spPr>
          <a:xfrm>
            <a:off x="2045977" y="3978323"/>
            <a:ext cx="477672" cy="47767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B24ED948-0A02-3BE2-47DD-0F16EA35DD88}"/>
              </a:ext>
            </a:extLst>
          </p:cNvPr>
          <p:cNvSpPr/>
          <p:nvPr/>
        </p:nvSpPr>
        <p:spPr>
          <a:xfrm>
            <a:off x="3016308" y="3975851"/>
            <a:ext cx="477672" cy="47767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0BE8629D-35BD-4E8E-36D7-F1E35703A533}"/>
              </a:ext>
            </a:extLst>
          </p:cNvPr>
          <p:cNvSpPr/>
          <p:nvPr/>
        </p:nvSpPr>
        <p:spPr>
          <a:xfrm>
            <a:off x="4455166" y="1335504"/>
            <a:ext cx="477672" cy="47767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0373209-A969-75C4-9595-61818E282A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0198" y="2923937"/>
            <a:ext cx="7385517" cy="1447697"/>
          </a:xfrm>
          <a:prstGeom prst="rect">
            <a:avLst/>
          </a:prstGeom>
        </p:spPr>
      </p:pic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77AB315F-7F5A-06F3-2267-AFAC2B3E9C4F}"/>
              </a:ext>
            </a:extLst>
          </p:cNvPr>
          <p:cNvCxnSpPr>
            <a:cxnSpLocks/>
          </p:cNvCxnSpPr>
          <p:nvPr/>
        </p:nvCxnSpPr>
        <p:spPr>
          <a:xfrm flipH="1" flipV="1">
            <a:off x="9140282" y="4003526"/>
            <a:ext cx="451728" cy="48291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51292FC-D553-7C6F-8972-430FABF5AF9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480" r="1367"/>
          <a:stretch/>
        </p:blipFill>
        <p:spPr>
          <a:xfrm>
            <a:off x="9342110" y="1463962"/>
            <a:ext cx="2197290" cy="1315137"/>
          </a:xfrm>
          <a:prstGeom prst="rect">
            <a:avLst/>
          </a:prstGeom>
        </p:spPr>
      </p:pic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E6F92045-D242-544D-079C-FCB327D666A8}"/>
              </a:ext>
            </a:extLst>
          </p:cNvPr>
          <p:cNvCxnSpPr>
            <a:cxnSpLocks/>
          </p:cNvCxnSpPr>
          <p:nvPr/>
        </p:nvCxnSpPr>
        <p:spPr>
          <a:xfrm flipH="1" flipV="1">
            <a:off x="11287411" y="1859291"/>
            <a:ext cx="251989" cy="613950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B300BECE-8760-0151-E21A-DF0780000E5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0672" t="23868" r="25030" b="68566"/>
          <a:stretch/>
        </p:blipFill>
        <p:spPr>
          <a:xfrm>
            <a:off x="9140282" y="538939"/>
            <a:ext cx="2971564" cy="88408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31997A68-5235-49CA-79B9-10BBB6F8BA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2278" y="4268412"/>
            <a:ext cx="3462604" cy="2209599"/>
          </a:xfrm>
          <a:prstGeom prst="rect">
            <a:avLst/>
          </a:prstGeom>
        </p:spPr>
      </p:pic>
      <p:sp>
        <p:nvSpPr>
          <p:cNvPr id="27" name="Выноска: линия с границей и чертой 26">
            <a:extLst>
              <a:ext uri="{FF2B5EF4-FFF2-40B4-BE49-F238E27FC236}">
                <a16:creationId xmlns:a16="http://schemas.microsoft.com/office/drawing/2014/main" id="{C0A5D63C-505E-5C95-9B75-70C666C2B22A}"/>
              </a:ext>
            </a:extLst>
          </p:cNvPr>
          <p:cNvSpPr/>
          <p:nvPr/>
        </p:nvSpPr>
        <p:spPr>
          <a:xfrm>
            <a:off x="6445525" y="5125904"/>
            <a:ext cx="2920621" cy="705013"/>
          </a:xfrm>
          <a:prstGeom prst="accentBorderCallout1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Так неправильно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834A0CB-7F77-EA91-D987-5D4DEE2AC770}"/>
              </a:ext>
            </a:extLst>
          </p:cNvPr>
          <p:cNvSpPr/>
          <p:nvPr/>
        </p:nvSpPr>
        <p:spPr>
          <a:xfrm>
            <a:off x="9617403" y="4500483"/>
            <a:ext cx="2145304" cy="1796829"/>
          </a:xfrm>
          <a:prstGeom prst="rect">
            <a:avLst/>
          </a:prstGeom>
          <a:solidFill>
            <a:srgbClr val="FF8585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Используйте разрыв страницы для перехода на новую страницу</a:t>
            </a:r>
          </a:p>
        </p:txBody>
      </p:sp>
    </p:spTree>
    <p:extLst>
      <p:ext uri="{BB962C8B-B14F-4D97-AF65-F5344CB8AC3E}">
        <p14:creationId xmlns:p14="http://schemas.microsoft.com/office/powerpoint/2010/main" val="13473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404794-4A7A-AFBD-5027-A4245B200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433" y="160406"/>
            <a:ext cx="10944367" cy="1325563"/>
          </a:xfrm>
        </p:spPr>
        <p:txBody>
          <a:bodyPr/>
          <a:lstStyle/>
          <a:p>
            <a:r>
              <a:rPr lang="ru-RU" dirty="0"/>
              <a:t>Вставка текста и форматирование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5F2BAD1-4619-DD50-91A0-6548E6AF29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303" y="1485969"/>
            <a:ext cx="4061346" cy="180284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2A2E1CE-A490-2981-D67F-221337240798}"/>
              </a:ext>
            </a:extLst>
          </p:cNvPr>
          <p:cNvSpPr txBox="1"/>
          <p:nvPr/>
        </p:nvSpPr>
        <p:spPr>
          <a:xfrm>
            <a:off x="456063" y="3569191"/>
            <a:ext cx="430359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Позволяет скопировать всё форматирование одного объекта и применить его к другому</a:t>
            </a:r>
            <a:r>
              <a:rPr lang="ru-RU" sz="200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.</a:t>
            </a: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FFF54270-2B13-0F94-1665-0F8D331F6A51}"/>
              </a:ext>
            </a:extLst>
          </p:cNvPr>
          <p:cNvCxnSpPr>
            <a:cxnSpLocks/>
          </p:cNvCxnSpPr>
          <p:nvPr/>
        </p:nvCxnSpPr>
        <p:spPr>
          <a:xfrm flipH="1" flipV="1">
            <a:off x="3370997" y="2838732"/>
            <a:ext cx="150125" cy="73045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61B55DA-67CD-2A82-FBF5-6B001407744A}"/>
              </a:ext>
            </a:extLst>
          </p:cNvPr>
          <p:cNvSpPr txBox="1"/>
          <p:nvPr/>
        </p:nvSpPr>
        <p:spPr>
          <a:xfrm>
            <a:off x="456063" y="4925770"/>
            <a:ext cx="460384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  <a:latin typeface="arial" panose="020B0604020202020204" pitchFamily="34" charset="0"/>
              </a:rPr>
              <a:t>Выделить текст нужного формата → Нажать «Формат по образцу» → Выделить текст, к которому нужно применить это форматирование.</a:t>
            </a:r>
            <a:endParaRPr lang="ru-RU" sz="2000" dirty="0">
              <a:solidFill>
                <a:srgbClr val="0070C0"/>
              </a:solidFill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CD092DD-42FF-ADC1-4DAB-64D61740D9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31" t="8621" r="85703" b="74562"/>
          <a:stretch/>
        </p:blipFill>
        <p:spPr>
          <a:xfrm>
            <a:off x="7445991" y="1485969"/>
            <a:ext cx="4150891" cy="2871747"/>
          </a:xfrm>
          <a:prstGeom prst="rect">
            <a:avLst/>
          </a:prstGeom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7CF1F069-0C68-1647-F557-61B48CE6A20D}"/>
              </a:ext>
            </a:extLst>
          </p:cNvPr>
          <p:cNvGrpSpPr/>
          <p:nvPr/>
        </p:nvGrpSpPr>
        <p:grpSpPr>
          <a:xfrm>
            <a:off x="4785944" y="1519109"/>
            <a:ext cx="2446104" cy="2128371"/>
            <a:chOff x="9449496" y="819397"/>
            <a:chExt cx="2446104" cy="2128371"/>
          </a:xfrm>
        </p:grpSpPr>
        <p:pic>
          <p:nvPicPr>
            <p:cNvPr id="1026" name="Picture 2" descr="Полное удаление форматирования текста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932" t="19683" r="1044" b="20704"/>
            <a:stretch/>
          </p:blipFill>
          <p:spPr bwMode="auto">
            <a:xfrm>
              <a:off x="9500473" y="819397"/>
              <a:ext cx="2279849" cy="13961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9449496" y="2224813"/>
              <a:ext cx="2446104" cy="7229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ru-RU" sz="2400" dirty="0"/>
                <a:t>Очистить всё форматирование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33458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F9C71E-DC62-4793-580F-5F1F10F43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200" dirty="0"/>
              <a:t>Полезные комбинации горячих клавиш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CD2F64-8EA6-08A1-F431-25E47A9C17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3000" dirty="0"/>
              <a:t>Ctrl + C</a:t>
            </a:r>
            <a:r>
              <a:rPr lang="ru-RU" sz="3000" dirty="0"/>
              <a:t> </a:t>
            </a:r>
            <a:r>
              <a:rPr lang="ru-RU" sz="3000" dirty="0">
                <a:solidFill>
                  <a:srgbClr val="0070C0"/>
                </a:solidFill>
              </a:rPr>
              <a:t>= Скопировать выделенный элемент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ru-RU" sz="3000" dirty="0"/>
              <a:t>Ctrl + X </a:t>
            </a:r>
            <a:r>
              <a:rPr lang="ru-RU" sz="3000" dirty="0">
                <a:solidFill>
                  <a:srgbClr val="0070C0"/>
                </a:solidFill>
              </a:rPr>
              <a:t>= Вырезать выделенный элемент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3000" dirty="0"/>
              <a:t>Ctrl + V</a:t>
            </a:r>
            <a:r>
              <a:rPr lang="ru-RU" sz="3000" dirty="0">
                <a:solidFill>
                  <a:srgbClr val="C00000"/>
                </a:solidFill>
              </a:rPr>
              <a:t> </a:t>
            </a:r>
            <a:r>
              <a:rPr lang="ru-RU" sz="3000" dirty="0">
                <a:solidFill>
                  <a:srgbClr val="0070C0"/>
                </a:solidFill>
              </a:rPr>
              <a:t>= Вставить 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3000" dirty="0"/>
              <a:t>Ctrl + A</a:t>
            </a:r>
            <a:r>
              <a:rPr lang="ru-RU" sz="3000" dirty="0">
                <a:solidFill>
                  <a:srgbClr val="C00000"/>
                </a:solidFill>
              </a:rPr>
              <a:t> </a:t>
            </a:r>
            <a:r>
              <a:rPr lang="ru-RU" sz="3000" dirty="0">
                <a:solidFill>
                  <a:srgbClr val="0070C0"/>
                </a:solidFill>
              </a:rPr>
              <a:t>= Выделить всё  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3000" dirty="0"/>
              <a:t>Ctrl + F</a:t>
            </a:r>
            <a:r>
              <a:rPr lang="ru-RU" sz="3000" dirty="0">
                <a:solidFill>
                  <a:srgbClr val="C00000"/>
                </a:solidFill>
              </a:rPr>
              <a:t> </a:t>
            </a:r>
            <a:r>
              <a:rPr lang="ru-RU" sz="3000" dirty="0">
                <a:solidFill>
                  <a:srgbClr val="0070C0"/>
                </a:solidFill>
              </a:rPr>
              <a:t>=</a:t>
            </a:r>
            <a:r>
              <a:rPr lang="en-US" sz="3000" dirty="0">
                <a:solidFill>
                  <a:srgbClr val="0070C0"/>
                </a:solidFill>
              </a:rPr>
              <a:t> </a:t>
            </a:r>
            <a:r>
              <a:rPr lang="ru-RU" sz="3000" dirty="0">
                <a:solidFill>
                  <a:srgbClr val="0070C0"/>
                </a:solidFill>
              </a:rPr>
              <a:t>Запустить поиск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3000" dirty="0"/>
              <a:t>Ctrl + S</a:t>
            </a:r>
            <a:r>
              <a:rPr lang="ru-RU" sz="3000" dirty="0">
                <a:solidFill>
                  <a:srgbClr val="C00000"/>
                </a:solidFill>
              </a:rPr>
              <a:t> </a:t>
            </a:r>
            <a:r>
              <a:rPr lang="ru-RU" sz="3000" dirty="0">
                <a:solidFill>
                  <a:srgbClr val="0070C0"/>
                </a:solidFill>
              </a:rPr>
              <a:t>=</a:t>
            </a:r>
            <a:r>
              <a:rPr lang="en-US" sz="3000" dirty="0">
                <a:solidFill>
                  <a:srgbClr val="0070C0"/>
                </a:solidFill>
              </a:rPr>
              <a:t> </a:t>
            </a:r>
            <a:r>
              <a:rPr lang="ru-RU" sz="3000" dirty="0">
                <a:solidFill>
                  <a:srgbClr val="0070C0"/>
                </a:solidFill>
              </a:rPr>
              <a:t>Сохранить документ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3000" dirty="0"/>
              <a:t>Ctrl + Z</a:t>
            </a:r>
            <a:r>
              <a:rPr lang="ru-RU" sz="3000" dirty="0">
                <a:solidFill>
                  <a:srgbClr val="C00000"/>
                </a:solidFill>
              </a:rPr>
              <a:t> </a:t>
            </a:r>
            <a:r>
              <a:rPr lang="ru-RU" sz="3000" dirty="0">
                <a:solidFill>
                  <a:srgbClr val="0070C0"/>
                </a:solidFill>
              </a:rPr>
              <a:t>=</a:t>
            </a:r>
            <a:r>
              <a:rPr lang="en-US" sz="3000" dirty="0">
                <a:solidFill>
                  <a:srgbClr val="0070C0"/>
                </a:solidFill>
              </a:rPr>
              <a:t> </a:t>
            </a:r>
            <a:r>
              <a:rPr lang="ru-RU" sz="3000" dirty="0">
                <a:solidFill>
                  <a:srgbClr val="0070C0"/>
                </a:solidFill>
              </a:rPr>
              <a:t>Отменить последнее действие</a:t>
            </a:r>
          </a:p>
        </p:txBody>
      </p:sp>
    </p:spTree>
    <p:extLst>
      <p:ext uri="{BB962C8B-B14F-4D97-AF65-F5344CB8AC3E}">
        <p14:creationId xmlns:p14="http://schemas.microsoft.com/office/powerpoint/2010/main" val="9787461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A0D663-3A77-0E8E-A951-137821079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8866"/>
            <a:ext cx="10515600" cy="1065418"/>
          </a:xfrm>
        </p:spPr>
        <p:txBody>
          <a:bodyPr/>
          <a:lstStyle/>
          <a:p>
            <a:r>
              <a:rPr lang="ru-RU" dirty="0"/>
              <a:t>Настольные ИС позволяют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3141F8-B74F-79F6-9F78-D876334911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4284"/>
            <a:ext cx="10284725" cy="5088836"/>
          </a:xfrm>
        </p:spPr>
        <p:txBody>
          <a:bodyPr>
            <a:normAutofit/>
          </a:bodyPr>
          <a:lstStyle/>
          <a:p>
            <a:pPr>
              <a:lnSpc>
                <a:spcPct val="85000"/>
              </a:lnSpc>
              <a:spcBef>
                <a:spcPts val="900"/>
              </a:spcBef>
            </a:pPr>
            <a:r>
              <a:rPr lang="ru-RU" dirty="0"/>
              <a:t>компоновать (верстать) текст; </a:t>
            </a:r>
          </a:p>
          <a:p>
            <a:pPr>
              <a:lnSpc>
                <a:spcPct val="85000"/>
              </a:lnSpc>
              <a:spcBef>
                <a:spcPts val="900"/>
              </a:spcBef>
            </a:pPr>
            <a:r>
              <a:rPr lang="ru-RU" dirty="0"/>
              <a:t>использовать различные шрифты и выполнять полиграфические изображения; </a:t>
            </a:r>
          </a:p>
          <a:p>
            <a:pPr>
              <a:lnSpc>
                <a:spcPct val="85000"/>
              </a:lnSpc>
              <a:spcBef>
                <a:spcPts val="900"/>
              </a:spcBef>
            </a:pPr>
            <a:r>
              <a:rPr lang="ru-RU" dirty="0"/>
              <a:t>осуществлять редактирование текста на уровне лучших текстовых процессоров; </a:t>
            </a:r>
          </a:p>
          <a:p>
            <a:pPr>
              <a:lnSpc>
                <a:spcPct val="85000"/>
              </a:lnSpc>
              <a:spcBef>
                <a:spcPts val="900"/>
              </a:spcBef>
            </a:pPr>
            <a:r>
              <a:rPr lang="ru-RU" dirty="0"/>
              <a:t>обрабатывать графические изображения; </a:t>
            </a:r>
          </a:p>
          <a:p>
            <a:pPr>
              <a:lnSpc>
                <a:spcPct val="85000"/>
              </a:lnSpc>
              <a:spcBef>
                <a:spcPts val="900"/>
              </a:spcBef>
            </a:pPr>
            <a:r>
              <a:rPr lang="ru-RU" dirty="0"/>
              <a:t>выводить документы полиграфического качества; </a:t>
            </a:r>
          </a:p>
          <a:p>
            <a:pPr>
              <a:lnSpc>
                <a:spcPct val="85000"/>
              </a:lnSpc>
              <a:spcBef>
                <a:spcPts val="900"/>
              </a:spcBef>
            </a:pPr>
            <a:r>
              <a:rPr lang="ru-RU" dirty="0"/>
              <a:t>работать в сетях на разных платформах;</a:t>
            </a:r>
          </a:p>
          <a:p>
            <a:pPr>
              <a:lnSpc>
                <a:spcPct val="85000"/>
              </a:lnSpc>
              <a:spcBef>
                <a:spcPts val="900"/>
              </a:spcBef>
            </a:pPr>
            <a:r>
              <a:rPr lang="ru-RU" dirty="0"/>
              <a:t>создавать наглядные публикации, поздравительные открытки, календари, каталоги, профессиональные электронные бюллетени и многое другое.</a:t>
            </a:r>
          </a:p>
          <a:p>
            <a:pPr>
              <a:lnSpc>
                <a:spcPct val="85000"/>
              </a:lnSpc>
              <a:spcBef>
                <a:spcPts val="90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59964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E14959-29E8-9B84-AA83-28EBE2E5F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508" y="365125"/>
            <a:ext cx="10729292" cy="1325563"/>
          </a:xfrm>
        </p:spPr>
        <p:txBody>
          <a:bodyPr/>
          <a:lstStyle/>
          <a:p>
            <a:r>
              <a:rPr lang="ru-RU" dirty="0"/>
              <a:t>Настольные ИС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A72CE5-33D5-53C4-05FA-D90A9A8981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509" y="1514901"/>
            <a:ext cx="10942983" cy="4662063"/>
          </a:xfrm>
        </p:spPr>
        <p:txBody>
          <a:bodyPr>
            <a:normAutofit/>
          </a:bodyPr>
          <a:lstStyle/>
          <a:p>
            <a:pPr marL="0" indent="0">
              <a:spcAft>
                <a:spcPts val="400"/>
              </a:spcAft>
              <a:buNone/>
            </a:pPr>
            <a:r>
              <a:rPr lang="ru-RU" dirty="0"/>
              <a:t>Примерами таких приложений с графическим интерфейсом являются</a:t>
            </a:r>
          </a:p>
          <a:p>
            <a:r>
              <a:rPr lang="en-US" dirty="0"/>
              <a:t>Adobe FrameMaker</a:t>
            </a:r>
          </a:p>
          <a:p>
            <a:r>
              <a:rPr lang="en-US" dirty="0"/>
              <a:t>Adobe InDesign</a:t>
            </a:r>
          </a:p>
          <a:p>
            <a:r>
              <a:rPr lang="en-US" dirty="0"/>
              <a:t>Adobe PageMaker</a:t>
            </a:r>
          </a:p>
          <a:p>
            <a:r>
              <a:rPr lang="en-US" dirty="0"/>
              <a:t>Apple Pages</a:t>
            </a:r>
          </a:p>
          <a:p>
            <a:r>
              <a:rPr lang="en-US" dirty="0"/>
              <a:t>Microsoft Office Publisher</a:t>
            </a:r>
          </a:p>
          <a:p>
            <a:r>
              <a:rPr lang="en-US" dirty="0"/>
              <a:t>QuarkXPress</a:t>
            </a:r>
          </a:p>
          <a:p>
            <a:r>
              <a:rPr lang="en-US" dirty="0"/>
              <a:t>Scribus</a:t>
            </a:r>
          </a:p>
          <a:p>
            <a:r>
              <a:rPr lang="en-US" dirty="0"/>
              <a:t>Xara Page &amp; Layout Designer</a:t>
            </a:r>
            <a:endParaRPr lang="ru-RU" dirty="0"/>
          </a:p>
        </p:txBody>
      </p:sp>
      <p:pic>
        <p:nvPicPr>
          <p:cNvPr id="1026" name="Picture 2" descr="Снимок экрана: шаблоны на начальном экране Publisher">
            <a:extLst>
              <a:ext uri="{FF2B5EF4-FFF2-40B4-BE49-F238E27FC236}">
                <a16:creationId xmlns:a16="http://schemas.microsoft.com/office/drawing/2014/main" id="{F7F8402C-53D6-8C6A-5BD8-11B8132C65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754" y="2181225"/>
            <a:ext cx="3491234" cy="2112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36FE16E-386C-5CB4-EC42-A446215A8528}"/>
              </a:ext>
            </a:extLst>
          </p:cNvPr>
          <p:cNvSpPr txBox="1"/>
          <p:nvPr/>
        </p:nvSpPr>
        <p:spPr>
          <a:xfrm>
            <a:off x="5230164" y="4341816"/>
            <a:ext cx="30864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Microsoft Office Publisher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BC2325-A2F4-17CF-8820-8E37AB8E0F79}"/>
              </a:ext>
            </a:extLst>
          </p:cNvPr>
          <p:cNvSpPr txBox="1"/>
          <p:nvPr/>
        </p:nvSpPr>
        <p:spPr>
          <a:xfrm>
            <a:off x="8316578" y="3994722"/>
            <a:ext cx="34442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Adobe InDesign</a:t>
            </a:r>
          </a:p>
        </p:txBody>
      </p:sp>
      <p:pic>
        <p:nvPicPr>
          <p:cNvPr id="4" name="Picture 2" descr="Скриншот программы Adobe InDesign">
            <a:extLst>
              <a:ext uri="{FF2B5EF4-FFF2-40B4-BE49-F238E27FC236}">
                <a16:creationId xmlns:a16="http://schemas.microsoft.com/office/drawing/2014/main" id="{E77917AF-B45B-4753-BF7D-2B177196D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7511" y="4364892"/>
            <a:ext cx="3453324" cy="2158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0767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9FA4FD-987F-0F23-035A-84D6AAEE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643" y="378377"/>
            <a:ext cx="10956235" cy="1325563"/>
          </a:xfrm>
        </p:spPr>
        <p:txBody>
          <a:bodyPr>
            <a:normAutofit fontScale="90000"/>
          </a:bodyPr>
          <a:lstStyle/>
          <a:p>
            <a:r>
              <a:rPr lang="ru-RU" dirty="0"/>
              <a:t>Некоторые возможности программы </a:t>
            </a:r>
            <a:r>
              <a:rPr lang="en-US" dirty="0"/>
              <a:t>MS</a:t>
            </a:r>
            <a:r>
              <a:rPr lang="ru-RU" dirty="0"/>
              <a:t> </a:t>
            </a:r>
            <a:r>
              <a:rPr lang="ru-RU" dirty="0" err="1"/>
              <a:t>Publisher</a:t>
            </a:r>
            <a:r>
              <a:rPr lang="ru-RU" dirty="0"/>
              <a:t> по созданию, организации и верстке текста: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B83E6F-ED3F-1E6A-5EDF-85F85CF003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642" y="1891886"/>
            <a:ext cx="10810461" cy="4351338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ru-RU" sz="2900" dirty="0"/>
              <a:t>Выбор цветовой схемы и схемы шрифтов.</a:t>
            </a:r>
          </a:p>
          <a:p>
            <a:pPr>
              <a:spcBef>
                <a:spcPts val="1200"/>
              </a:spcBef>
            </a:pPr>
            <a:r>
              <a:rPr lang="ru-RU" sz="2900" dirty="0"/>
              <a:t>Проверка макета, позволяющая находить недостатки в публикации.</a:t>
            </a:r>
          </a:p>
          <a:p>
            <a:pPr>
              <a:spcBef>
                <a:spcPts val="1200"/>
              </a:spcBef>
            </a:pPr>
            <a:r>
              <a:rPr lang="ru-RU" sz="2900" dirty="0"/>
              <a:t>Создание наборов бизнес-информации.</a:t>
            </a:r>
          </a:p>
          <a:p>
            <a:r>
              <a:rPr lang="ru-RU" sz="2900" dirty="0"/>
              <a:t>Создание публикаций на основе множества шаблонов.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900" dirty="0">
                <a:solidFill>
                  <a:srgbClr val="0070C0"/>
                </a:solidFill>
              </a:rPr>
              <a:t>Программа Microsoft </a:t>
            </a:r>
            <a:r>
              <a:rPr lang="ru-RU" sz="2900" dirty="0" err="1">
                <a:solidFill>
                  <a:srgbClr val="0070C0"/>
                </a:solidFill>
              </a:rPr>
              <a:t>Publisher</a:t>
            </a:r>
            <a:r>
              <a:rPr lang="ru-RU" sz="2900" dirty="0">
                <a:solidFill>
                  <a:srgbClr val="0070C0"/>
                </a:solidFill>
              </a:rPr>
              <a:t> содержит набор профессиональных настраиваемых шаблонов, которые помогут достичь поставленной цели. Кроме установленных шаблонов, пользователь имеет возможность получить доступ к шаблонам из сети Интернет. </a:t>
            </a:r>
          </a:p>
        </p:txBody>
      </p:sp>
    </p:spTree>
    <p:extLst>
      <p:ext uri="{BB962C8B-B14F-4D97-AF65-F5344CB8AC3E}">
        <p14:creationId xmlns:p14="http://schemas.microsoft.com/office/powerpoint/2010/main" val="19337029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09A198-B436-3C80-B48B-C16791F0A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Office </a:t>
            </a:r>
            <a:r>
              <a:rPr lang="en-US" b="1" dirty="0"/>
              <a:t>Publisher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1D86657-1CC8-E598-2D19-0E738159545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59906" y="1690688"/>
            <a:ext cx="5181600" cy="2286851"/>
          </a:xfrm>
        </p:spPr>
      </p:pic>
      <p:pic>
        <p:nvPicPr>
          <p:cNvPr id="3074" name="Picture 2" descr="Снимок экрана с группой &quot;Стандартные блоки&quot; на вкладке &quot;Вставка&quot; в Publsiher.">
            <a:extLst>
              <a:ext uri="{FF2B5EF4-FFF2-40B4-BE49-F238E27FC236}">
                <a16:creationId xmlns:a16="http://schemas.microsoft.com/office/drawing/2014/main" id="{15DB368F-836D-54B1-29D2-28749B376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06" y="4333810"/>
            <a:ext cx="5181600" cy="1667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Microsoft Publisher – что это за программа и как в ней работать">
            <a:extLst>
              <a:ext uri="{FF2B5EF4-FFF2-40B4-BE49-F238E27FC236}">
                <a16:creationId xmlns:a16="http://schemas.microsoft.com/office/drawing/2014/main" id="{E9B226B6-7916-9B37-E096-15F440DA32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862" y="2353951"/>
            <a:ext cx="5560232" cy="324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51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7815470" cy="132556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SzPts val="4400"/>
            </a:pPr>
            <a:r>
              <a:rPr lang="ru-RU" dirty="0">
                <a:ea typeface="Arial"/>
                <a:cs typeface="Arial"/>
                <a:sym typeface="Arial"/>
              </a:rPr>
              <a:t>Информационная</a:t>
            </a:r>
            <a:r>
              <a:rPr lang="en-US" dirty="0">
                <a:ea typeface="Arial"/>
                <a:cs typeface="Arial"/>
                <a:sym typeface="Arial"/>
              </a:rPr>
              <a:t> </a:t>
            </a:r>
            <a:r>
              <a:rPr lang="ru-RU" dirty="0">
                <a:ea typeface="Arial"/>
                <a:cs typeface="Arial"/>
                <a:sym typeface="Arial"/>
              </a:rPr>
              <a:t>система (ИС)</a:t>
            </a:r>
            <a:endParaRPr dirty="0"/>
          </a:p>
        </p:txBody>
      </p:sp>
      <p:sp>
        <p:nvSpPr>
          <p:cNvPr id="112" name="Google Shape;112;p15"/>
          <p:cNvSpPr txBox="1">
            <a:spLocks noGrp="1"/>
          </p:cNvSpPr>
          <p:nvPr>
            <p:ph idx="1"/>
          </p:nvPr>
        </p:nvSpPr>
        <p:spPr>
          <a:xfrm>
            <a:off x="838200" y="1690688"/>
            <a:ext cx="10267122" cy="480218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/>
          <a:p>
            <a:pPr marL="0" indent="0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2800"/>
              <a:buNone/>
            </a:pPr>
            <a:r>
              <a:rPr lang="ru-RU" dirty="0">
                <a:ea typeface="Arial"/>
                <a:cs typeface="Arial"/>
                <a:sym typeface="Arial"/>
              </a:rPr>
              <a:t>Термин информационная система используется как в широком, так и в узком смысле. </a:t>
            </a:r>
          </a:p>
          <a:p>
            <a:pPr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2800"/>
            </a:pPr>
            <a:r>
              <a:rPr lang="ru-RU" dirty="0">
                <a:ea typeface="Arial"/>
                <a:cs typeface="Arial"/>
                <a:sym typeface="Arial"/>
              </a:rPr>
              <a:t>В </a:t>
            </a:r>
            <a:r>
              <a:rPr lang="ru-RU" dirty="0">
                <a:solidFill>
                  <a:srgbClr val="00B0F0"/>
                </a:solidFill>
                <a:ea typeface="Arial"/>
                <a:cs typeface="Arial"/>
                <a:sym typeface="Arial"/>
              </a:rPr>
              <a:t>широком</a:t>
            </a:r>
            <a:r>
              <a:rPr lang="ru-RU" dirty="0">
                <a:ea typeface="Arial"/>
                <a:cs typeface="Arial"/>
                <a:sym typeface="Arial"/>
              </a:rPr>
              <a:t> смысле </a:t>
            </a:r>
            <a:r>
              <a:rPr lang="ru-RU" b="1" i="1" dirty="0">
                <a:solidFill>
                  <a:srgbClr val="0070C0"/>
                </a:solidFill>
                <a:ea typeface="Arial"/>
                <a:cs typeface="Arial"/>
                <a:sym typeface="Arial"/>
              </a:rPr>
              <a:t>информационная система </a:t>
            </a:r>
            <a:r>
              <a:rPr lang="ru-RU" dirty="0">
                <a:ea typeface="Arial"/>
                <a:cs typeface="Arial"/>
                <a:sym typeface="Arial"/>
              </a:rPr>
              <a:t>– совокупность содержащейся в базах данных информации и обеспечивающих ее обработку информационных технологий и технических средств. </a:t>
            </a:r>
          </a:p>
          <a:p>
            <a:pPr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2800"/>
            </a:pPr>
            <a:r>
              <a:rPr lang="ru-RU" dirty="0">
                <a:ea typeface="Arial"/>
                <a:cs typeface="Arial"/>
                <a:sym typeface="Arial"/>
              </a:rPr>
              <a:t>В </a:t>
            </a:r>
            <a:r>
              <a:rPr lang="ru-RU" dirty="0">
                <a:solidFill>
                  <a:srgbClr val="00B0F0"/>
                </a:solidFill>
                <a:ea typeface="Arial"/>
                <a:cs typeface="Arial"/>
                <a:sym typeface="Arial"/>
              </a:rPr>
              <a:t>узком</a:t>
            </a:r>
            <a:r>
              <a:rPr lang="ru-RU" dirty="0">
                <a:ea typeface="Arial"/>
                <a:cs typeface="Arial"/>
                <a:sym typeface="Arial"/>
              </a:rPr>
              <a:t> смысле </a:t>
            </a:r>
            <a:r>
              <a:rPr lang="ru-RU" b="1" i="1" dirty="0">
                <a:solidFill>
                  <a:srgbClr val="0070C0"/>
                </a:solidFill>
                <a:ea typeface="Arial"/>
                <a:cs typeface="Arial"/>
                <a:sym typeface="Arial"/>
              </a:rPr>
              <a:t>информационная система </a:t>
            </a:r>
            <a:r>
              <a:rPr lang="ru-RU" dirty="0">
                <a:ea typeface="Arial"/>
                <a:cs typeface="Arial"/>
                <a:sym typeface="Arial"/>
              </a:rPr>
              <a:t>– это подмножество компонентов ИС в широком смысле, включающее базы данных (БД), СУБД (системы управления базами данных) и специализированные прикладные программы.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4B80B9-F64E-3428-2188-5E5BD55E0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2361"/>
            <a:ext cx="10515600" cy="1325563"/>
          </a:xfrm>
        </p:spPr>
        <p:txBody>
          <a:bodyPr/>
          <a:lstStyle/>
          <a:p>
            <a:r>
              <a:rPr lang="ru-RU" dirty="0"/>
              <a:t>Настольные (локальные) ИС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D342C6-C05C-A198-D1FF-375E8D3CC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3189"/>
            <a:ext cx="10515600" cy="2998166"/>
          </a:xfrm>
        </p:spPr>
        <p:txBody>
          <a:bodyPr/>
          <a:lstStyle/>
          <a:p>
            <a:r>
              <a:rPr lang="ru-RU" dirty="0"/>
              <a:t>В них все компоненты (БД, СУБД, клиентские приложения) находятся на одном компьютере.</a:t>
            </a:r>
          </a:p>
          <a:p>
            <a:r>
              <a:rPr lang="ru-RU" dirty="0"/>
              <a:t>Применяются для профессиональной издательской деятельности. </a:t>
            </a:r>
          </a:p>
          <a:p>
            <a:r>
              <a:rPr lang="ru-RU" dirty="0"/>
              <a:t>Позволяют осуществлять электронную </a:t>
            </a:r>
            <a:r>
              <a:rPr lang="ru-RU" dirty="0">
                <a:solidFill>
                  <a:srgbClr val="0070C0"/>
                </a:solidFill>
              </a:rPr>
              <a:t>вёрстку*</a:t>
            </a:r>
            <a:r>
              <a:rPr lang="ru-RU" dirty="0"/>
              <a:t> широкого спектра основных типов документов типа информационного бюллетеня, цветной брошюры, каталога, справочника.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7CADFD-12E6-196A-5FBA-73398740D2C9}"/>
              </a:ext>
            </a:extLst>
          </p:cNvPr>
          <p:cNvSpPr txBox="1"/>
          <p:nvPr/>
        </p:nvSpPr>
        <p:spPr>
          <a:xfrm>
            <a:off x="1114839" y="4327069"/>
            <a:ext cx="9962322" cy="1036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400" dirty="0">
                <a:solidFill>
                  <a:srgbClr val="0070C0"/>
                </a:solidFill>
              </a:rPr>
              <a:t>* </a:t>
            </a:r>
            <a:r>
              <a:rPr lang="ru-RU" sz="2400" b="1" dirty="0">
                <a:solidFill>
                  <a:srgbClr val="0070C0"/>
                </a:solidFill>
              </a:rPr>
              <a:t>Вёрстка</a:t>
            </a:r>
            <a:r>
              <a:rPr lang="ru-RU" sz="2400" dirty="0">
                <a:solidFill>
                  <a:srgbClr val="0070C0"/>
                </a:solidFill>
              </a:rPr>
              <a:t> – это форматирование и структурирование всех элементов (набранного текста, заголовков, таблиц, иллюстраций, инфографики и пр.) на странице документа, сайта или другого информационного носителя.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3DC993-43E3-F790-3AA2-F0CEEB2C558F}"/>
              </a:ext>
            </a:extLst>
          </p:cNvPr>
          <p:cNvSpPr txBox="1"/>
          <p:nvPr/>
        </p:nvSpPr>
        <p:spPr>
          <a:xfrm>
            <a:off x="838200" y="5429850"/>
            <a:ext cx="10770705" cy="1036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216000">
              <a:lnSpc>
                <a:spcPct val="85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2400" b="1" dirty="0">
                <a:solidFill>
                  <a:schemeClr val="tx2"/>
                </a:solidFill>
              </a:rPr>
              <a:t>Форматирование</a:t>
            </a:r>
            <a:r>
              <a:rPr lang="ru-RU" sz="2400" dirty="0">
                <a:solidFill>
                  <a:schemeClr val="tx2"/>
                </a:solidFill>
              </a:rPr>
              <a:t> — приведение чего-либо к какому-либо формату. </a:t>
            </a:r>
            <a:r>
              <a:rPr lang="ru-RU" sz="2400" b="1" dirty="0">
                <a:solidFill>
                  <a:schemeClr val="tx2"/>
                </a:solidFill>
              </a:rPr>
              <a:t>Форматирование текста </a:t>
            </a:r>
            <a:r>
              <a:rPr lang="ru-RU" sz="2400" dirty="0">
                <a:solidFill>
                  <a:schemeClr val="tx2"/>
                </a:solidFill>
              </a:rPr>
              <a:t>– процесс изменения шрифтов, цвета и других признаков текста, изменяющих его внешний вид (оформление), но не смысл.</a:t>
            </a:r>
          </a:p>
        </p:txBody>
      </p:sp>
    </p:spTree>
    <p:extLst>
      <p:ext uri="{BB962C8B-B14F-4D97-AF65-F5344CB8AC3E}">
        <p14:creationId xmlns:p14="http://schemas.microsoft.com/office/powerpoint/2010/main" val="1079428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E236CE-F888-B133-63B5-ABE646977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История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EB7C13-4D71-7AFD-5561-90B13ADCE6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dirty="0"/>
              <a:t>Появление персональных компьютеров и издательского ПО в 1980-х годах произвело революцию в издательском деле и полиграфии, существенно изменив и, отчасти, технологически упростив издательское дело. </a:t>
            </a:r>
          </a:p>
          <a:p>
            <a:pPr>
              <a:lnSpc>
                <a:spcPct val="100000"/>
              </a:lnSpc>
            </a:pPr>
            <a:r>
              <a:rPr lang="ru-RU" dirty="0"/>
              <a:t>Операции набора и вёрстки переместились из типографии в издательство, в то время как типографии стали заниматься почти исключительно печатными и </a:t>
            </a:r>
            <a:r>
              <a:rPr lang="ru-RU" dirty="0" err="1"/>
              <a:t>послепечатными</a:t>
            </a:r>
            <a:r>
              <a:rPr lang="ru-RU" dirty="0"/>
              <a:t> процессами, </a:t>
            </a:r>
            <a:r>
              <a:rPr lang="ru-RU" dirty="0" err="1"/>
              <a:t>брошуровкой</a:t>
            </a:r>
            <a:r>
              <a:rPr lang="ru-RU" dirty="0"/>
              <a:t>, переплётом и т.д.</a:t>
            </a:r>
          </a:p>
        </p:txBody>
      </p:sp>
    </p:spTree>
    <p:extLst>
      <p:ext uri="{BB962C8B-B14F-4D97-AF65-F5344CB8AC3E}">
        <p14:creationId xmlns:p14="http://schemas.microsoft.com/office/powerpoint/2010/main" val="2991401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D6F988-EB9F-FAD1-B73E-941380980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910" y="396587"/>
            <a:ext cx="10515600" cy="1325563"/>
          </a:xfrm>
        </p:spPr>
        <p:txBody>
          <a:bodyPr>
            <a:normAutofit/>
          </a:bodyPr>
          <a:lstStyle/>
          <a:p>
            <a:r>
              <a:rPr lang="ru-RU" sz="4200" spc="-100" dirty="0"/>
              <a:t>Текстовый редактор, текстовый процессор, настольные издательские системы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57A4C7-351B-7C57-C5B7-144ADC1AEC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910" y="1877482"/>
            <a:ext cx="8217262" cy="435743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ru-RU" b="1" dirty="0"/>
              <a:t>Текстовый редактор </a:t>
            </a:r>
            <a:r>
              <a:rPr lang="ru-RU" dirty="0"/>
              <a:t>– это программа для создания, редактирования, форматирования, сохранения и организации печати текстовых документов.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ru-RU" b="1" dirty="0"/>
              <a:t>Текстовый процессор </a:t>
            </a:r>
            <a:r>
              <a:rPr lang="ru-RU" dirty="0"/>
              <a:t>– это усовершенствованный текстовый редактор с возможностями для форматирования текста и документа.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ru-RU" b="1" dirty="0"/>
              <a:t>Настольные издательские системы </a:t>
            </a:r>
            <a:r>
              <a:rPr lang="ru-RU" dirty="0"/>
              <a:t>– это мощные пакеты программ, предназначенные для верстки сложных изданий.</a:t>
            </a:r>
          </a:p>
        </p:txBody>
      </p:sp>
      <p:pic>
        <p:nvPicPr>
          <p:cNvPr id="2050" name="Picture 2" descr="Блокнот (программа) — Википедия">
            <a:extLst>
              <a:ext uri="{FF2B5EF4-FFF2-40B4-BE49-F238E27FC236}">
                <a16:creationId xmlns:a16="http://schemas.microsoft.com/office/drawing/2014/main" id="{534F9F0C-3DEC-E1F8-E2FB-C573D8B13E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9685" y="933574"/>
            <a:ext cx="1533249" cy="153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7F894D-80F5-A383-E9B8-BF3BD747DA84}"/>
              </a:ext>
            </a:extLst>
          </p:cNvPr>
          <p:cNvSpPr txBox="1"/>
          <p:nvPr/>
        </p:nvSpPr>
        <p:spPr>
          <a:xfrm>
            <a:off x="9071458" y="2428093"/>
            <a:ext cx="27697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1"/>
                </a:solidFill>
              </a:rPr>
              <a:t>Пример простого текстового редактора – программа «Блокнот»</a:t>
            </a:r>
          </a:p>
        </p:txBody>
      </p:sp>
      <p:pic>
        <p:nvPicPr>
          <p:cNvPr id="2052" name="Picture 4" descr="App Store: Microsoft Word">
            <a:extLst>
              <a:ext uri="{FF2B5EF4-FFF2-40B4-BE49-F238E27FC236}">
                <a16:creationId xmlns:a16="http://schemas.microsoft.com/office/drawing/2014/main" id="{261AB4E1-668B-0491-C584-633FB10C58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9" t="27664" r="38290" b="27419"/>
          <a:stretch/>
        </p:blipFill>
        <p:spPr bwMode="auto">
          <a:xfrm>
            <a:off x="9581136" y="3863091"/>
            <a:ext cx="1485304" cy="134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BA71626-06A1-B58C-1D9C-5C53B7ECF5BC}"/>
              </a:ext>
            </a:extLst>
          </p:cNvPr>
          <p:cNvSpPr txBox="1"/>
          <p:nvPr/>
        </p:nvSpPr>
        <p:spPr>
          <a:xfrm>
            <a:off x="8763172" y="5178312"/>
            <a:ext cx="317424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dirty="0">
                <a:solidFill>
                  <a:schemeClr val="accent1"/>
                </a:solidFill>
              </a:rPr>
              <a:t>Пример текстового процессора – программа MS Office Word</a:t>
            </a:r>
          </a:p>
        </p:txBody>
      </p:sp>
    </p:spTree>
    <p:extLst>
      <p:ext uri="{BB962C8B-B14F-4D97-AF65-F5344CB8AC3E}">
        <p14:creationId xmlns:p14="http://schemas.microsoft.com/office/powerpoint/2010/main" val="1881075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D6F988-EB9F-FAD1-B73E-941380980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8296"/>
            <a:ext cx="6622774" cy="1669774"/>
          </a:xfrm>
        </p:spPr>
        <p:txBody>
          <a:bodyPr>
            <a:normAutofit/>
          </a:bodyPr>
          <a:lstStyle/>
          <a:p>
            <a:r>
              <a:rPr lang="ru-RU" sz="4600" dirty="0"/>
              <a:t>Основные возможности текстовых процессоров: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57A4C7-351B-7C57-C5B7-144ADC1AEC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62060"/>
            <a:ext cx="10515600" cy="422889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dirty="0"/>
              <a:t>ввод текста;</a:t>
            </a:r>
          </a:p>
          <a:p>
            <a:pPr>
              <a:lnSpc>
                <a:spcPct val="100000"/>
              </a:lnSpc>
            </a:pPr>
            <a:r>
              <a:rPr lang="ru-RU" dirty="0"/>
              <a:t>редактирование текста;</a:t>
            </a:r>
          </a:p>
          <a:p>
            <a:pPr>
              <a:lnSpc>
                <a:spcPct val="100000"/>
              </a:lnSpc>
            </a:pPr>
            <a:r>
              <a:rPr lang="ru-RU" dirty="0"/>
              <a:t>вывод текста на печать;</a:t>
            </a:r>
          </a:p>
          <a:p>
            <a:pPr>
              <a:lnSpc>
                <a:spcPct val="100000"/>
              </a:lnSpc>
            </a:pPr>
            <a:r>
              <a:rPr lang="ru-RU" dirty="0"/>
              <a:t>форматирование текста;</a:t>
            </a:r>
          </a:p>
          <a:p>
            <a:pPr>
              <a:lnSpc>
                <a:spcPct val="100000"/>
              </a:lnSpc>
            </a:pPr>
            <a:r>
              <a:rPr lang="ru-RU" dirty="0"/>
              <a:t>сохранение текстового файла;</a:t>
            </a:r>
          </a:p>
          <a:p>
            <a:pPr>
              <a:lnSpc>
                <a:spcPct val="100000"/>
              </a:lnSpc>
            </a:pPr>
            <a:r>
              <a:rPr lang="ru-RU" dirty="0"/>
              <a:t>поиск и замена символов.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5BF6AA1-3BCE-C9A7-9BEC-3075C36510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0587" y="763616"/>
            <a:ext cx="3882377" cy="118445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6349BF4-404F-A09A-E377-F0A8E6DE2D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1084" y="2106538"/>
            <a:ext cx="3641381" cy="130260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4BD181A-6F43-31F0-D943-69668DB4A1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1084" y="3567613"/>
            <a:ext cx="1498700" cy="130260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6C9D5EE-FA53-CD08-AF0E-D42854DF27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6571" y="1803566"/>
            <a:ext cx="1756472" cy="478700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7C15CE0-6A13-2959-E851-1AFFEF634C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199" y="5406491"/>
            <a:ext cx="5003267" cy="117043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7F580D4-346C-B068-BA67-6C07C8C1692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84531" y="5028689"/>
            <a:ext cx="2748949" cy="124582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557E30B-8886-517D-66F9-7442E1773C2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75305" t="935" r="4510"/>
          <a:stretch/>
        </p:blipFill>
        <p:spPr>
          <a:xfrm>
            <a:off x="10844961" y="3603029"/>
            <a:ext cx="759580" cy="90456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4F74406-3EB9-461C-4F45-2BD2765090A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" r="72770"/>
          <a:stretch/>
        </p:blipFill>
        <p:spPr>
          <a:xfrm>
            <a:off x="9791853" y="4167278"/>
            <a:ext cx="751038" cy="66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151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AB445F-E9BC-6CB5-C051-2CB7D8D88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070" y="365126"/>
            <a:ext cx="10929730" cy="933588"/>
          </a:xfrm>
        </p:spPr>
        <p:txBody>
          <a:bodyPr/>
          <a:lstStyle/>
          <a:p>
            <a:r>
              <a:rPr lang="ru-RU" dirty="0"/>
              <a:t>Колонтитулы страниц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A7BC90-CB33-FD42-A442-71A1295853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4070" y="1313550"/>
            <a:ext cx="6250622" cy="5326683"/>
          </a:xfrm>
        </p:spPr>
        <p:txBody>
          <a:bodyPr>
            <a:normAutofit fontScale="92500"/>
          </a:bodyPr>
          <a:lstStyle/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ru-RU" dirty="0"/>
              <a:t>Для вывода на каждой странице документа одинакового текста (например, имени автора, названия документа и др.) удобно использовать колонтитулы. </a:t>
            </a:r>
          </a:p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ru-RU" b="1" dirty="0"/>
              <a:t>Колонтитул</a:t>
            </a:r>
            <a:r>
              <a:rPr lang="ru-RU" dirty="0"/>
              <a:t> – это информационная строка в верхней и нижней частях страницы, где располагается некоторый текст, который повторяется на каждой странице документа.</a:t>
            </a:r>
          </a:p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ru-RU" dirty="0"/>
              <a:t>Расстояния от краев страницы до колонтитула можно изменять.</a:t>
            </a:r>
          </a:p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ru-RU" dirty="0"/>
              <a:t>Открывается через вкладку Вставка или двойным щелчком по полю колонтитула.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38A4A8-AD07-E1EC-3C42-DEE71B229B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1568" y="457890"/>
            <a:ext cx="4427095" cy="612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89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86DF90C-ECE1-9AD9-B129-16CC69BA01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562" b="53819"/>
          <a:stretch/>
        </p:blipFill>
        <p:spPr>
          <a:xfrm>
            <a:off x="0" y="3379306"/>
            <a:ext cx="12192000" cy="155050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E555105-3C77-DA0A-F0E2-01148670C0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562" b="57105"/>
          <a:stretch/>
        </p:blipFill>
        <p:spPr>
          <a:xfrm>
            <a:off x="0" y="5102087"/>
            <a:ext cx="12192000" cy="132521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63AEC44-C9CC-BF4D-5916-A55E23136D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941" y="1697722"/>
            <a:ext cx="3689588" cy="1312478"/>
          </a:xfrm>
          <a:prstGeom prst="rect">
            <a:avLst/>
          </a:prstGeom>
        </p:spPr>
      </p:pic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8DEB8929-A3ED-6492-4826-8EA2C3F6D101}"/>
              </a:ext>
            </a:extLst>
          </p:cNvPr>
          <p:cNvCxnSpPr/>
          <p:nvPr/>
        </p:nvCxnSpPr>
        <p:spPr>
          <a:xfrm flipH="1">
            <a:off x="2547948" y="1387464"/>
            <a:ext cx="573191" cy="79143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9370ED9-127F-7E45-2CE5-749C128BCE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3922" y="1762580"/>
            <a:ext cx="2190277" cy="1247620"/>
          </a:xfrm>
          <a:prstGeom prst="rect">
            <a:avLst/>
          </a:prstGeom>
        </p:spPr>
      </p:pic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E948A4D6-3A58-168C-5257-41BE3359BB96}"/>
              </a:ext>
            </a:extLst>
          </p:cNvPr>
          <p:cNvCxnSpPr>
            <a:cxnSpLocks/>
          </p:cNvCxnSpPr>
          <p:nvPr/>
        </p:nvCxnSpPr>
        <p:spPr>
          <a:xfrm flipH="1">
            <a:off x="5828916" y="2782957"/>
            <a:ext cx="706676" cy="13540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CD86829-73F6-3159-2027-B8EA4297CC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299" r="8864" b="34083"/>
          <a:stretch/>
        </p:blipFill>
        <p:spPr>
          <a:xfrm>
            <a:off x="6928854" y="1360297"/>
            <a:ext cx="4943904" cy="1449773"/>
          </a:xfrm>
          <a:prstGeom prst="rect">
            <a:avLst/>
          </a:prstGeom>
        </p:spPr>
      </p:pic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DB563FD4-7E2A-3E85-FED9-423818957438}"/>
              </a:ext>
            </a:extLst>
          </p:cNvPr>
          <p:cNvCxnSpPr>
            <a:cxnSpLocks/>
          </p:cNvCxnSpPr>
          <p:nvPr/>
        </p:nvCxnSpPr>
        <p:spPr>
          <a:xfrm flipH="1">
            <a:off x="11342671" y="1188021"/>
            <a:ext cx="293034" cy="768679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203B9367-CEDC-034B-6BF5-8E42DAEBF519}"/>
              </a:ext>
            </a:extLst>
          </p:cNvPr>
          <p:cNvCxnSpPr>
            <a:cxnSpLocks/>
          </p:cNvCxnSpPr>
          <p:nvPr/>
        </p:nvCxnSpPr>
        <p:spPr>
          <a:xfrm flipV="1">
            <a:off x="8429960" y="1956700"/>
            <a:ext cx="0" cy="1119243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C4EA16E2-5492-CF58-5B06-E0FC15B847D2}"/>
              </a:ext>
            </a:extLst>
          </p:cNvPr>
          <p:cNvSpPr txBox="1">
            <a:spLocks/>
          </p:cNvSpPr>
          <p:nvPr/>
        </p:nvSpPr>
        <p:spPr>
          <a:xfrm>
            <a:off x="412941" y="453876"/>
            <a:ext cx="10929730" cy="9335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Колонтитулы страниц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6FEF0A3-6A01-1C58-6C68-83CCB82731FC}"/>
              </a:ext>
            </a:extLst>
          </p:cNvPr>
          <p:cNvSpPr txBox="1"/>
          <p:nvPr/>
        </p:nvSpPr>
        <p:spPr>
          <a:xfrm>
            <a:off x="6535592" y="826553"/>
            <a:ext cx="5713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Работа с колонтитулами и закрытие колонтитулов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F51A3C4-B1F2-3B13-CCD3-CDF7FF1BE7EC}"/>
              </a:ext>
            </a:extLst>
          </p:cNvPr>
          <p:cNvSpPr/>
          <p:nvPr/>
        </p:nvSpPr>
        <p:spPr>
          <a:xfrm>
            <a:off x="9410573" y="1360297"/>
            <a:ext cx="1402155" cy="233044"/>
          </a:xfrm>
          <a:prstGeom prst="rect">
            <a:avLst/>
          </a:prstGeom>
          <a:solidFill>
            <a:srgbClr val="2B57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055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AB445F-E9BC-6CB5-C051-2CB7D8D88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070" y="194654"/>
            <a:ext cx="10929730" cy="1176006"/>
          </a:xfrm>
        </p:spPr>
        <p:txBody>
          <a:bodyPr/>
          <a:lstStyle/>
          <a:p>
            <a:r>
              <a:rPr lang="ru-RU" dirty="0"/>
              <a:t>Номера страниц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A7BC90-CB33-FD42-A442-71A1295853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2437" y="1255387"/>
            <a:ext cx="4491678" cy="2491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Страницы документа рекомендуется нумеровать, причем номера можно размещать вверху или внизу страницы по центру, справа или слева.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C710060B-8752-EF21-FF2B-C391EB6C936D}"/>
              </a:ext>
            </a:extLst>
          </p:cNvPr>
          <p:cNvGrpSpPr/>
          <p:nvPr/>
        </p:nvGrpSpPr>
        <p:grpSpPr>
          <a:xfrm>
            <a:off x="5188546" y="325370"/>
            <a:ext cx="3215309" cy="1366544"/>
            <a:chOff x="5213072" y="210965"/>
            <a:chExt cx="4447115" cy="1869625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6B2F376D-D653-28B2-B47B-1F5987ECFA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13072" y="498641"/>
              <a:ext cx="4447115" cy="1581949"/>
            </a:xfrm>
            <a:prstGeom prst="rect">
              <a:avLst/>
            </a:prstGeom>
          </p:spPr>
        </p:pic>
        <p:cxnSp>
          <p:nvCxnSpPr>
            <p:cNvPr id="6" name="Прямая со стрелкой 5">
              <a:extLst>
                <a:ext uri="{FF2B5EF4-FFF2-40B4-BE49-F238E27FC236}">
                  <a16:creationId xmlns:a16="http://schemas.microsoft.com/office/drawing/2014/main" id="{6C4746B0-B7FB-D1C9-058E-AC11C03055F5}"/>
                </a:ext>
              </a:extLst>
            </p:cNvPr>
            <p:cNvCxnSpPr/>
            <p:nvPr/>
          </p:nvCxnSpPr>
          <p:spPr>
            <a:xfrm flipH="1">
              <a:off x="7628237" y="210965"/>
              <a:ext cx="573191" cy="791439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71D8F63-5F4E-33F6-C74C-44185BB5EA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7997" y="531260"/>
            <a:ext cx="2034948" cy="1156276"/>
          </a:xfrm>
          <a:prstGeom prst="rect">
            <a:avLst/>
          </a:prstGeom>
        </p:spPr>
      </p:pic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79FDCBB8-3FA3-AB20-B1E2-D14F9E9D88ED}"/>
              </a:ext>
            </a:extLst>
          </p:cNvPr>
          <p:cNvCxnSpPr>
            <a:cxnSpLocks/>
          </p:cNvCxnSpPr>
          <p:nvPr/>
        </p:nvCxnSpPr>
        <p:spPr>
          <a:xfrm flipH="1" flipV="1">
            <a:off x="10309393" y="1391728"/>
            <a:ext cx="707103" cy="27474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D732AA1-B1CB-D0EA-A1C8-101D98777D1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250" r="83998" b="62132"/>
          <a:stretch/>
        </p:blipFill>
        <p:spPr>
          <a:xfrm>
            <a:off x="3437539" y="3781099"/>
            <a:ext cx="2451396" cy="263699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B5EF686-4261-7EEF-E982-02DE8D8371C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2348" t="8427" r="16304" b="38403"/>
          <a:stretch/>
        </p:blipFill>
        <p:spPr>
          <a:xfrm>
            <a:off x="6143138" y="1897804"/>
            <a:ext cx="5646155" cy="328706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1F8FC270-AD5F-D507-B929-5A0B122827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468" y="3958109"/>
            <a:ext cx="2581868" cy="263699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78A8D85-C4E1-DF2F-4BC9-E0ED954FD5D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48476" y="5491537"/>
            <a:ext cx="2934801" cy="1171809"/>
          </a:xfrm>
          <a:prstGeom prst="rect">
            <a:avLst/>
          </a:prstGeom>
        </p:spPr>
      </p:pic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FF6E70DE-374F-1615-58DB-7B894649A6E7}"/>
              </a:ext>
            </a:extLst>
          </p:cNvPr>
          <p:cNvCxnSpPr>
            <a:cxnSpLocks/>
          </p:cNvCxnSpPr>
          <p:nvPr/>
        </p:nvCxnSpPr>
        <p:spPr>
          <a:xfrm>
            <a:off x="8159088" y="5731527"/>
            <a:ext cx="701111" cy="507626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ADA7999-5E08-036B-3A90-82A663903D3A}"/>
              </a:ext>
            </a:extLst>
          </p:cNvPr>
          <p:cNvSpPr/>
          <p:nvPr/>
        </p:nvSpPr>
        <p:spPr>
          <a:xfrm>
            <a:off x="6186060" y="5404025"/>
            <a:ext cx="2145304" cy="1014072"/>
          </a:xfrm>
          <a:prstGeom prst="rect">
            <a:avLst/>
          </a:prstGeom>
          <a:solidFill>
            <a:srgbClr val="9F5FCF"/>
          </a:solidFill>
          <a:ln w="38100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000" dirty="0">
                <a:solidFill>
                  <a:schemeClr val="bg1"/>
                </a:solidFill>
              </a:rPr>
              <a:t>Убрать номер с титульной страницы</a:t>
            </a:r>
          </a:p>
        </p:txBody>
      </p:sp>
    </p:spTree>
    <p:extLst>
      <p:ext uri="{BB962C8B-B14F-4D97-AF65-F5344CB8AC3E}">
        <p14:creationId xmlns:p14="http://schemas.microsoft.com/office/powerpoint/2010/main" val="20337906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771</Words>
  <Application>Microsoft Office PowerPoint</Application>
  <PresentationFormat>Широкоэкранный</PresentationFormat>
  <Paragraphs>85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Arial</vt:lpstr>
      <vt:lpstr>Calibri</vt:lpstr>
      <vt:lpstr>Calibri Light</vt:lpstr>
      <vt:lpstr>Wingdings</vt:lpstr>
      <vt:lpstr>Тема Office</vt:lpstr>
      <vt:lpstr>Возможности настольных издательских систем</vt:lpstr>
      <vt:lpstr>Информационная система (ИС)</vt:lpstr>
      <vt:lpstr>Настольные (локальные) ИС</vt:lpstr>
      <vt:lpstr>История</vt:lpstr>
      <vt:lpstr>Текстовый редактор, текстовый процессор, настольные издательские системы </vt:lpstr>
      <vt:lpstr>Основные возможности текстовых процессоров:</vt:lpstr>
      <vt:lpstr>Колонтитулы страниц</vt:lpstr>
      <vt:lpstr>Презентация PowerPoint</vt:lpstr>
      <vt:lpstr>Номера страниц</vt:lpstr>
      <vt:lpstr>Вставка символов, специальных знаков и создание формул</vt:lpstr>
      <vt:lpstr>Создание новой страницы</vt:lpstr>
      <vt:lpstr>Вставка текста и форматирование</vt:lpstr>
      <vt:lpstr>Полезные комбинации горячих клавиш</vt:lpstr>
      <vt:lpstr>Настольные ИС позволяют</vt:lpstr>
      <vt:lpstr>Настольные ИС</vt:lpstr>
      <vt:lpstr>Некоторые возможности программы MS Publisher по созданию, организации и верстке текста:</vt:lpstr>
      <vt:lpstr>Microsoft Office Publisher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Возможности настольных издательских систем</dc:title>
  <dc:creator>Анастасия Фомина</dc:creator>
  <cp:lastModifiedBy>Анастасия Фомина</cp:lastModifiedBy>
  <cp:revision>4</cp:revision>
  <dcterms:created xsi:type="dcterms:W3CDTF">2022-09-22T17:32:34Z</dcterms:created>
  <dcterms:modified xsi:type="dcterms:W3CDTF">2022-09-25T15:55:39Z</dcterms:modified>
</cp:coreProperties>
</file>