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2" r:id="rId5"/>
    <p:sldId id="260" r:id="rId6"/>
    <p:sldId id="269" r:id="rId7"/>
    <p:sldId id="261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-744" y="-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241BF-CA37-4AA3-B344-A3FEAA74887F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2286-48E4-4E0E-A71D-EC881EB61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241BF-CA37-4AA3-B344-A3FEAA74887F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2286-48E4-4E0E-A71D-EC881EB61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241BF-CA37-4AA3-B344-A3FEAA74887F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2286-48E4-4E0E-A71D-EC881EB61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241BF-CA37-4AA3-B344-A3FEAA74887F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2286-48E4-4E0E-A71D-EC881EB61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241BF-CA37-4AA3-B344-A3FEAA74887F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2286-48E4-4E0E-A71D-EC881EB61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241BF-CA37-4AA3-B344-A3FEAA74887F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2286-48E4-4E0E-A71D-EC881EB61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241BF-CA37-4AA3-B344-A3FEAA74887F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2286-48E4-4E0E-A71D-EC881EB61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241BF-CA37-4AA3-B344-A3FEAA74887F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2286-48E4-4E0E-A71D-EC881EB61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241BF-CA37-4AA3-B344-A3FEAA74887F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2286-48E4-4E0E-A71D-EC881EB61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241BF-CA37-4AA3-B344-A3FEAA74887F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2286-48E4-4E0E-A71D-EC881EB61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241BF-CA37-4AA3-B344-A3FEAA74887F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2286-48E4-4E0E-A71D-EC881EB61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241BF-CA37-4AA3-B344-A3FEAA74887F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52286-48E4-4E0E-A71D-EC881EB61B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Фон для презентации шитье (43 фото) ."/>
          <p:cNvPicPr>
            <a:picLocks noChangeAspect="1" noChangeArrowheads="1"/>
          </p:cNvPicPr>
          <p:nvPr/>
        </p:nvPicPr>
        <p:blipFill>
          <a:blip r:embed="rId2" cstate="print"/>
          <a:srcRect l="5490" r="62353"/>
          <a:stretch>
            <a:fillRect/>
          </a:stretch>
        </p:blipFill>
        <p:spPr bwMode="auto">
          <a:xfrm>
            <a:off x="0" y="0"/>
            <a:ext cx="2928958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1357298"/>
            <a:ext cx="6715172" cy="214314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жизненных компетенций 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обучающихся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 интеллектуальными нарушениями на уроках швейного дела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0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ГБОУ Республики Марий Эл «Школа №2 г.Йошкар-Олы»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4643446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Подготовила</a:t>
            </a: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учитель  швейного дела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Чиркова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О.Ю.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28794" y="571480"/>
            <a:ext cx="5429288" cy="6429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Старшее звено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71612"/>
            <a:ext cx="1344334" cy="18484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print"/>
          <a:srcRect t="4819" r="27822"/>
          <a:stretch>
            <a:fillRect/>
          </a:stretch>
        </p:blipFill>
        <p:spPr bwMode="auto">
          <a:xfrm rot="16200000">
            <a:off x="1945824" y="2411840"/>
            <a:ext cx="2000264" cy="1177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071942"/>
            <a:ext cx="1506692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5" cstate="print"/>
          <a:srcRect l="35577" t="6896"/>
          <a:stretch>
            <a:fillRect/>
          </a:stretch>
        </p:blipFill>
        <p:spPr bwMode="auto">
          <a:xfrm>
            <a:off x="2214546" y="4500570"/>
            <a:ext cx="1613165" cy="16716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Стрелка вниз 10"/>
          <p:cNvSpPr/>
          <p:nvPr/>
        </p:nvSpPr>
        <p:spPr>
          <a:xfrm>
            <a:off x="5000628" y="1428736"/>
            <a:ext cx="428628" cy="571504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86314" y="2143116"/>
            <a:ext cx="3143272" cy="64294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Профориентация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00562" y="3929066"/>
            <a:ext cx="4143404" cy="164307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ctr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формировать социальную компетентность;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умение ориентироваться на рынке труда;</a:t>
            </a:r>
            <a:r>
              <a:rPr lang="ru-RU" dirty="0" smtClean="0"/>
              <a:t>     </a:t>
            </a:r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6072198" y="3000372"/>
            <a:ext cx="285752" cy="500066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14282" y="428604"/>
            <a:ext cx="692948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уроках швейного дела учителю необходимо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Стремиться к созданию ситуации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успеха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Много и терпеливо вырабатывать аккуратность, учить видеть красоту;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Готовить не ремесленника, а современного работника, знающего свое дело;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Проводить определенную профориентационную работу;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Знакомить с профессиями;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Организовать выходы на экскурсию в швейную фабрику, в ателье, в магазин тканей;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Проводить профориентационную работу с родителями, которых также необходимо ориентировать на выбор профессии их детей.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3" descr="https://ds04.infourok.ru/uploads/ex/12d5/00052f6c-bad08894/hello_html_702edec4.jpg"/>
          <p:cNvPicPr>
            <a:picLocks noChangeAspect="1" noChangeArrowheads="1"/>
          </p:cNvPicPr>
          <p:nvPr/>
        </p:nvPicPr>
        <p:blipFill>
          <a:blip r:embed="rId2" cstate="print"/>
          <a:srcRect l="9684"/>
          <a:stretch>
            <a:fillRect/>
          </a:stretch>
        </p:blipFill>
        <p:spPr bwMode="auto">
          <a:xfrm rot="744052">
            <a:off x="6468643" y="2013906"/>
            <a:ext cx="2415070" cy="26864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catherineasquithgallery.com/uploads/posts/2021-02/1613671574_19-p-fon-dlya-prezentatsii-shite-29.jpg"/>
          <p:cNvPicPr>
            <a:picLocks noChangeAspect="1" noChangeArrowheads="1"/>
          </p:cNvPicPr>
          <p:nvPr/>
        </p:nvPicPr>
        <p:blipFill>
          <a:blip r:embed="rId2" cstate="print"/>
          <a:srcRect l="58815" t="14664" r="7531" b="-4809"/>
          <a:stretch>
            <a:fillRect/>
          </a:stretch>
        </p:blipFill>
        <p:spPr bwMode="auto">
          <a:xfrm>
            <a:off x="6143604" y="785794"/>
            <a:ext cx="3000396" cy="5357850"/>
          </a:xfrm>
          <a:prstGeom prst="rect">
            <a:avLst/>
          </a:prstGeom>
          <a:noFill/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428596" y="571480"/>
            <a:ext cx="571500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</a:t>
            </a:r>
            <a:r>
              <a:rPr kumimoji="0" lang="ru-RU" sz="2400" b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изненным компетенциям, которые формируются на уроке швейного дела можно отнести: </a:t>
            </a:r>
            <a:endParaRPr kumimoji="0" lang="ru-RU" sz="2400" b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знания, умения и навыки необходимые ребенку в повседневной жизни;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умение обучающих  обращаться за помощью и принимать ее;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трудовая коллективная деятельность;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самостоятельная  работа, сотрудничество;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применение в работе современных образовательных технологий и приемов;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позитивная поддержка ребенка во всех его начинаниях;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928670"/>
            <a:ext cx="7972452" cy="128588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AutoShape 2" descr="https://phonoteka.org/uploads/posts/2021-05/1621609945_16-phonoteka_org-p-shveinaya-furnitura-fon-1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https://phonoteka.org/uploads/posts/2021-05/1621609945_16-phonoteka_org-p-shveinaya-furnitura-fon-1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2" name="Picture 6" descr="https://www.pinclipart.com/picdir/middle/546-5466251_-clipart.png"/>
          <p:cNvPicPr>
            <a:picLocks noChangeAspect="1" noChangeArrowheads="1"/>
          </p:cNvPicPr>
          <p:nvPr/>
        </p:nvPicPr>
        <p:blipFill>
          <a:blip r:embed="rId2" cstate="print"/>
          <a:srcRect l="4858" t="6061" r="2833" b="11099"/>
          <a:stretch>
            <a:fillRect/>
          </a:stretch>
        </p:blipFill>
        <p:spPr bwMode="auto">
          <a:xfrm>
            <a:off x="2000232" y="3357562"/>
            <a:ext cx="5429288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142984"/>
            <a:ext cx="8429652" cy="228601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dirty="0" smtClean="0"/>
              <a:t>		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Жизненная компетентность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совокупность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знаний, умений и навыков, необходимых ребенку в повседневной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жизни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5098" r="17934" b="24981"/>
          <a:stretch>
            <a:fillRect/>
          </a:stretch>
        </p:blipFill>
        <p:spPr bwMode="auto">
          <a:xfrm>
            <a:off x="6429388" y="3286124"/>
            <a:ext cx="2200810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119598"/>
            <a:ext cx="2108183" cy="28097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V="1">
            <a:off x="3571868" y="3643314"/>
            <a:ext cx="2062031" cy="27493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1"/>
            <a:ext cx="8143932" cy="278608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трудового обучения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создать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условия для формирования необходимых компетенций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обучающихся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интеллектуальными нарушениями.</a:t>
            </a:r>
          </a:p>
          <a:p>
            <a:endParaRPr lang="ru-RU" dirty="0"/>
          </a:p>
        </p:txBody>
      </p:sp>
      <p:pic>
        <p:nvPicPr>
          <p:cNvPr id="9" name="Picture 2" descr="http://komuchto.kz/oc-content/uploads/112/27311.jpg"/>
          <p:cNvPicPr>
            <a:picLocks noChangeAspect="1" noChangeArrowheads="1"/>
          </p:cNvPicPr>
          <p:nvPr/>
        </p:nvPicPr>
        <p:blipFill>
          <a:blip r:embed="rId2" cstate="print"/>
          <a:srcRect l="24688" t="2716" r="22069" b="3944"/>
          <a:stretch>
            <a:fillRect/>
          </a:stretch>
        </p:blipFill>
        <p:spPr bwMode="auto">
          <a:xfrm>
            <a:off x="5643570" y="3500438"/>
            <a:ext cx="2970211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500042"/>
            <a:ext cx="7429552" cy="4286281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1.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Выработать сознательное отношение к труду, воспитать трудолюбие.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2. Формировать трудовые умения и навыки.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3.Развивать творческие способности.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/>
          </a:p>
          <a:p>
            <a:endParaRPr lang="ru-RU" dirty="0"/>
          </a:p>
        </p:txBody>
      </p:sp>
      <p:pic>
        <p:nvPicPr>
          <p:cNvPr id="6" name="Picture 4" descr="https://kartinkin.net/uploads/posts/2021-01/1611215748_29-p-fon-shveinie-prinadlezhnosti-3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4214818"/>
            <a:ext cx="3499229" cy="171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1.infourok.ru/uploads/ex/05c5/0000194c-de97c581/1/img21.jpg"/>
          <p:cNvPicPr>
            <a:picLocks noChangeAspect="1" noChangeArrowheads="1"/>
          </p:cNvPicPr>
          <p:nvPr/>
        </p:nvPicPr>
        <p:blipFill>
          <a:blip r:embed="rId2" cstate="print"/>
          <a:srcRect l="14705" t="29236" r="53264" b="20764"/>
          <a:stretch>
            <a:fillRect/>
          </a:stretch>
        </p:blipFill>
        <p:spPr bwMode="auto">
          <a:xfrm>
            <a:off x="0" y="1428736"/>
            <a:ext cx="3600178" cy="421484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8992" y="1357298"/>
            <a:ext cx="5357818" cy="4525963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  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При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подготовке к уроку встает вопрос - как организовать работу, чтобы приобретенные умения и навыки использовались учеником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жизни???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43174" y="928670"/>
            <a:ext cx="567324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Жизненные компетенции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– это те навыки, знания и умения, 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также способы их применения, которые необходимы человеку для максимально 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возможного независимого и самостоятельного функционирования.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928670"/>
            <a:ext cx="2071702" cy="28485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4000504"/>
            <a:ext cx="3046791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11562" t="5625" r="20000"/>
          <a:stretch>
            <a:fillRect/>
          </a:stretch>
        </p:blipFill>
        <p:spPr bwMode="auto">
          <a:xfrm>
            <a:off x="5572132" y="3571876"/>
            <a:ext cx="2428892" cy="2512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571480"/>
            <a:ext cx="7572428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жизненной компетенции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2071678"/>
            <a:ext cx="3000396" cy="14287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Методы и приемы работы с предметными,  предметно-технологическими и инструкционными картами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2000240"/>
            <a:ext cx="1785950" cy="128588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Тренировочные упражнения</a:t>
            </a:r>
            <a:endParaRPr lang="ru-RU" dirty="0"/>
          </a:p>
        </p:txBody>
      </p:sp>
      <p:sp>
        <p:nvSpPr>
          <p:cNvPr id="24" name="Стрелка вниз 23"/>
          <p:cNvSpPr/>
          <p:nvPr/>
        </p:nvSpPr>
        <p:spPr>
          <a:xfrm>
            <a:off x="1142976" y="3571876"/>
            <a:ext cx="28575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2214546" y="1500174"/>
            <a:ext cx="214314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6429388" y="1500174"/>
            <a:ext cx="214314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3357554" y="3571876"/>
            <a:ext cx="28575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6072198" y="3357562"/>
            <a:ext cx="28575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71472" y="4143380"/>
            <a:ext cx="1500198" cy="71438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Метод сравнения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500298" y="4143380"/>
            <a:ext cx="1857388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Метод создания проблемной ситуации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86314" y="4000504"/>
            <a:ext cx="2143140" cy="121444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Анализ промежуточных и конечных результатов 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000892" y="4000504"/>
            <a:ext cx="1785950" cy="128588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Изготовление предметов полезного назначения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>
            <a:off x="7072330" y="3357562"/>
            <a:ext cx="28575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>
            <a:off x="2071670" y="4643446"/>
            <a:ext cx="28575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857224" y="5072074"/>
            <a:ext cx="1785950" cy="71438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Игровые приемы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60" y="642918"/>
            <a:ext cx="4429156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Младшее звено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s://sun9-51.userapi.com/BD0HAa2tm4ZlHc6PAlYZqPNWUqCotzdM0VhKUQ/cQMk1wNI6C4.jpg"/>
          <p:cNvPicPr>
            <a:picLocks noChangeAspect="1" noChangeArrowheads="1"/>
          </p:cNvPicPr>
          <p:nvPr/>
        </p:nvPicPr>
        <p:blipFill>
          <a:blip r:embed="rId2" cstate="print"/>
          <a:srcRect b="20903"/>
          <a:stretch>
            <a:fillRect/>
          </a:stretch>
        </p:blipFill>
        <p:spPr bwMode="auto">
          <a:xfrm>
            <a:off x="571472" y="1643050"/>
            <a:ext cx="2500330" cy="1483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143504" y="3857628"/>
            <a:ext cx="26432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2071678"/>
            <a:ext cx="2928958" cy="64294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Ручной труд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5500694" y="1357298"/>
            <a:ext cx="214314" cy="42862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6286512" y="3071810"/>
            <a:ext cx="214314" cy="42862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929190" y="3857628"/>
            <a:ext cx="3714776" cy="2500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активизировать познавательную деятельность;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формировать интерес к труду;</a:t>
            </a:r>
          </a:p>
          <a:p>
            <a:pPr>
              <a:buFont typeface="Arial" pitchFamily="34" charset="0"/>
              <a:buChar char="•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5282" y="3286124"/>
            <a:ext cx="2268156" cy="16495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714884"/>
            <a:ext cx="2214578" cy="16106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4480" y="642918"/>
            <a:ext cx="5357850" cy="5715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Среднее звено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/>
          <a:srcRect l="34375" b="25976"/>
          <a:stretch>
            <a:fillRect/>
          </a:stretch>
        </p:blipFill>
        <p:spPr bwMode="auto">
          <a:xfrm>
            <a:off x="2428860" y="1500174"/>
            <a:ext cx="1500197" cy="25785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3" cstate="print"/>
          <a:srcRect l="1357" t="9901" r="1357" b="18387"/>
          <a:stretch>
            <a:fillRect/>
          </a:stretch>
        </p:blipFill>
        <p:spPr bwMode="auto">
          <a:xfrm>
            <a:off x="1214414" y="4000504"/>
            <a:ext cx="1785950" cy="2339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Стрелка вниз 9"/>
          <p:cNvSpPr/>
          <p:nvPr/>
        </p:nvSpPr>
        <p:spPr>
          <a:xfrm>
            <a:off x="5500694" y="1285860"/>
            <a:ext cx="285752" cy="571504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857752" y="2071678"/>
            <a:ext cx="2286016" cy="11430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Практическая деятельность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6072198" y="3357562"/>
            <a:ext cx="285752" cy="571504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143372" y="4000504"/>
            <a:ext cx="4357718" cy="23574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формировать стойкую положительную мотивацию к труду;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прививать практические умения и навыки;</a:t>
            </a:r>
            <a:endParaRPr lang="ru-RU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643050"/>
            <a:ext cx="1766467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267</Words>
  <Application>Microsoft Office PowerPoint</Application>
  <PresentationFormat>Экран (4:3)</PresentationFormat>
  <Paragraphs>53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«Формирование жизненных компетенций  у обучающихся с интеллектуальными нарушениями на уроках швейного дела»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 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жизненных компетенций на уроках  швейного дела</dc:title>
  <dc:creator>Пользователь Windows</dc:creator>
  <cp:lastModifiedBy>User</cp:lastModifiedBy>
  <cp:revision>84</cp:revision>
  <dcterms:created xsi:type="dcterms:W3CDTF">2022-03-21T16:11:41Z</dcterms:created>
  <dcterms:modified xsi:type="dcterms:W3CDTF">2022-03-25T05:10:05Z</dcterms:modified>
</cp:coreProperties>
</file>