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64A520-DD3D-47E2-909F-48483357BF4B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1C736F-922C-4AC5-9F96-EDBB5F202B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8911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34CBFA05-C965-4E60-8D11-0E061BE4F76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C40D0FD-87D3-44DC-BF99-98AACB26375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BFA05-C965-4E60-8D11-0E061BE4F76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0D0FD-87D3-44DC-BF99-98AACB2637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BFA05-C965-4E60-8D11-0E061BE4F76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0D0FD-87D3-44DC-BF99-98AACB2637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4CBFA05-C965-4E60-8D11-0E061BE4F76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C40D0FD-87D3-44DC-BF99-98AACB26375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34CBFA05-C965-4E60-8D11-0E061BE4F76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C40D0FD-87D3-44DC-BF99-98AACB26375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BFA05-C965-4E60-8D11-0E061BE4F76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0D0FD-87D3-44DC-BF99-98AACB26375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BFA05-C965-4E60-8D11-0E061BE4F76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0D0FD-87D3-44DC-BF99-98AACB26375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4CBFA05-C965-4E60-8D11-0E061BE4F76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C40D0FD-87D3-44DC-BF99-98AACB26375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BFA05-C965-4E60-8D11-0E061BE4F76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0D0FD-87D3-44DC-BF99-98AACB2637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4CBFA05-C965-4E60-8D11-0E061BE4F76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C40D0FD-87D3-44DC-BF99-98AACB263757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4CBFA05-C965-4E60-8D11-0E061BE4F76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C40D0FD-87D3-44DC-BF99-98AACB263757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4CBFA05-C965-4E60-8D11-0E061BE4F76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C40D0FD-87D3-44DC-BF99-98AACB26375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88640"/>
            <a:ext cx="7684368" cy="124629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Презентация занятия «Аппликация на осеннюю тематику»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5650" y="5301208"/>
            <a:ext cx="6172200" cy="13716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Выполнили: воспитатели МБДОУ  «ЦРР – детский сад №184»</a:t>
            </a:r>
          </a:p>
          <a:p>
            <a:r>
              <a:rPr lang="ru-RU" dirty="0" err="1" smtClean="0">
                <a:solidFill>
                  <a:schemeClr val="tx1"/>
                </a:solidFill>
              </a:rPr>
              <a:t>Шешикова</a:t>
            </a:r>
            <a:r>
              <a:rPr lang="ru-RU" dirty="0" smtClean="0">
                <a:solidFill>
                  <a:schemeClr val="tx1"/>
                </a:solidFill>
              </a:rPr>
              <a:t> О.В.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Прокопьева С.А.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428" y="1844823"/>
            <a:ext cx="4652811" cy="33383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351758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492896"/>
            <a:ext cx="62646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Цели: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Развивать мелкую моторику рук.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Воспитывать любовь к природе.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6960" y="3933056"/>
            <a:ext cx="61912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Задачи: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/>
              <a:t>З</a:t>
            </a:r>
            <a:r>
              <a:rPr lang="ru-RU" sz="2400" dirty="0" smtClean="0"/>
              <a:t>накомить с основными  цветами и их оттенками, овладевая умением составлять гармоничные композиции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Учить аккуратно наклеивать детали.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6172424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359078"/>
            <a:ext cx="5184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Подготовка к работе: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92" y="1375705"/>
            <a:ext cx="2565746" cy="34209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19872" y="1516541"/>
            <a:ext cx="324036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/>
              <a:t>Распечатываем заготовки деревьев;</a:t>
            </a:r>
          </a:p>
          <a:p>
            <a:pPr marL="342900" indent="-342900">
              <a:buAutoNum type="arabicPeriod"/>
            </a:pPr>
            <a:r>
              <a:rPr lang="ru-RU" dirty="0" smtClean="0"/>
              <a:t>Из цветной бумаги делаем маленькие обрывки (жёлтого, зелёного, красного, оранжевого цветов);</a:t>
            </a:r>
          </a:p>
          <a:p>
            <a:pPr marL="342900" indent="-342900">
              <a:buAutoNum type="arabicPeriod"/>
            </a:pPr>
            <a:r>
              <a:rPr lang="ru-RU" dirty="0" smtClean="0"/>
              <a:t>Обсуждаем с ребятами, как преображается осенний лес.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264700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53" y="404664"/>
            <a:ext cx="2913203" cy="38842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768" y="404664"/>
            <a:ext cx="3132348" cy="41764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472322"/>
            <a:ext cx="2655640" cy="39008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543427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1800" y="205199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Физкультминутка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19" b="11376"/>
          <a:stretch/>
        </p:blipFill>
        <p:spPr bwMode="auto">
          <a:xfrm>
            <a:off x="243248" y="728420"/>
            <a:ext cx="3966010" cy="35538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76" b="13212"/>
          <a:stretch/>
        </p:blipFill>
        <p:spPr bwMode="auto">
          <a:xfrm>
            <a:off x="4788024" y="998589"/>
            <a:ext cx="3671339" cy="33195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31540" y="4405754"/>
            <a:ext cx="34923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Листья жёлтые летят,</a:t>
            </a:r>
          </a:p>
          <a:p>
            <a:r>
              <a:rPr lang="ru-RU" dirty="0" smtClean="0"/>
              <a:t>Падают, кружатся.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818073" y="4544253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 под ноги просто так</a:t>
            </a:r>
          </a:p>
          <a:p>
            <a:r>
              <a:rPr lang="ru-RU" dirty="0" smtClean="0"/>
              <a:t>Как ковёр ложатся!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188214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31" b="9023"/>
          <a:stretch/>
        </p:blipFill>
        <p:spPr bwMode="auto">
          <a:xfrm>
            <a:off x="1475656" y="764704"/>
            <a:ext cx="5904656" cy="43503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984547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48132" y="764704"/>
            <a:ext cx="5688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Результаты нашей работы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" t="6047" r="-248" b="11106"/>
          <a:stretch/>
        </p:blipFill>
        <p:spPr bwMode="auto">
          <a:xfrm>
            <a:off x="683568" y="1700808"/>
            <a:ext cx="7720343" cy="43924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394190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116632"/>
            <a:ext cx="6264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78" b="15492"/>
          <a:stretch/>
        </p:blipFill>
        <p:spPr bwMode="auto">
          <a:xfrm>
            <a:off x="2051720" y="1268760"/>
            <a:ext cx="4752528" cy="50522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921037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114</TotalTime>
  <Words>116</Words>
  <Application>Microsoft Office PowerPoint</Application>
  <PresentationFormat>Экран (4:3)</PresentationFormat>
  <Paragraphs>21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Эркер</vt:lpstr>
      <vt:lpstr>Презентация занятия «Аппликация на осеннюю тематику»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занятия «Аппликация на осеннюю тематику»</dc:title>
  <dc:creator>Админ</dc:creator>
  <cp:lastModifiedBy>Админ</cp:lastModifiedBy>
  <cp:revision>8</cp:revision>
  <dcterms:created xsi:type="dcterms:W3CDTF">2022-09-24T18:46:56Z</dcterms:created>
  <dcterms:modified xsi:type="dcterms:W3CDTF">2022-09-24T20:41:07Z</dcterms:modified>
</cp:coreProperties>
</file>