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052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300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015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12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975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546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113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83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26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366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850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9E848-B15C-4F22-AD0F-CB010464048E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FBF54-7FF0-40EA-8ADF-8CD3310B7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248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microsoft.com/office/2007/relationships/hdphoto" Target="../media/hdphoto11.wdp"/><Relationship Id="rId2" Type="http://schemas.openxmlformats.org/officeDocument/2006/relationships/image" Target="../media/image8.png"/><Relationship Id="rId16" Type="http://schemas.microsoft.com/office/2007/relationships/hdphoto" Target="../media/hdphoto13.wdp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12.png"/><Relationship Id="rId14" Type="http://schemas.microsoft.com/office/2007/relationships/hdphoto" Target="../media/hdphoto12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18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0" Type="http://schemas.microsoft.com/office/2007/relationships/hdphoto" Target="../media/hdphoto17.wdp"/><Relationship Id="rId4" Type="http://schemas.microsoft.com/office/2007/relationships/hdphoto" Target="../media/hdphoto14.wdp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13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microsoft.com/office/2007/relationships/hdphoto" Target="../media/hdphoto23.wdp"/><Relationship Id="rId2" Type="http://schemas.openxmlformats.org/officeDocument/2006/relationships/image" Target="../media/image22.png"/><Relationship Id="rId16" Type="http://schemas.microsoft.com/office/2007/relationships/hdphoto" Target="../media/hdphoto25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5" Type="http://schemas.openxmlformats.org/officeDocument/2006/relationships/image" Target="../media/image29.png"/><Relationship Id="rId10" Type="http://schemas.microsoft.com/office/2007/relationships/hdphoto" Target="../media/hdphoto22.wdp"/><Relationship Id="rId4" Type="http://schemas.microsoft.com/office/2007/relationships/hdphoto" Target="../media/hdphoto19.wdp"/><Relationship Id="rId9" Type="http://schemas.openxmlformats.org/officeDocument/2006/relationships/image" Target="../media/image26.png"/><Relationship Id="rId14" Type="http://schemas.microsoft.com/office/2007/relationships/hdphoto" Target="../media/hdphoto2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823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579296" cy="936104"/>
          </a:xfrm>
        </p:spPr>
        <p:txBody>
          <a:bodyPr>
            <a:prstTxWarp prst="textArchUp">
              <a:avLst/>
            </a:prstTxWarp>
            <a:normAutofit lnSpcReduction="10000"/>
          </a:bodyPr>
          <a:lstStyle/>
          <a:p>
            <a:pPr marL="0" indent="0">
              <a:buNone/>
            </a:pPr>
            <a:r>
              <a:rPr lang="ru-RU" sz="4700" b="1" spc="300" dirty="0" smtClean="0">
                <a:ln w="285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Какой предмет лишний</a:t>
            </a:r>
            <a:r>
              <a:rPr lang="ru-RU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.</a:t>
            </a:r>
            <a:endParaRPr lang="ru-RU" dirty="0">
              <a:ln w="28575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59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25871"/>
            <a:ext cx="2527977" cy="1607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82" b="89796" l="364" r="983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092219"/>
            <a:ext cx="1611263" cy="100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333" l="0" r="97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56229"/>
            <a:ext cx="2076822" cy="2076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750" b="82625" l="2875" r="97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501" y="2490305"/>
            <a:ext cx="2386640" cy="2386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1565435"/>
            <a:ext cx="2736304" cy="1849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75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815" y="3739242"/>
            <a:ext cx="4170040" cy="312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522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284" cy="6741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5301208"/>
            <a:ext cx="5904656" cy="824955"/>
          </a:xfrm>
        </p:spPr>
        <p:txBody>
          <a:bodyPr>
            <a:prstTxWarp prst="textChevron">
              <a:avLst/>
            </a:prstTxWarp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Кто чем пользуется?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6600" r="81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02" y="366487"/>
            <a:ext cx="3240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139" y="-64983"/>
            <a:ext cx="3037161" cy="218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051" b="99512" l="0" r="983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4944"/>
            <a:ext cx="2134415" cy="244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79" b="96316" l="1504" r="984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466273"/>
            <a:ext cx="2358131" cy="336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3333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94803"/>
            <a:ext cx="1728548" cy="1411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71" b="88416" l="12317" r="871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114" y="1785786"/>
            <a:ext cx="2377347" cy="1584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8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99" y="1268760"/>
            <a:ext cx="1202184" cy="233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785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5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urveUp">
              <a:avLst>
                <a:gd name="adj" fmla="val 56338"/>
              </a:avLst>
            </a:prstTxWarp>
            <a:normAutofit/>
          </a:bodyPr>
          <a:lstStyle/>
          <a:p>
            <a:r>
              <a:rPr lang="ru-RU" sz="3200" b="1" dirty="0" smtClean="0">
                <a:ln w="3155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лишний предмет?</a:t>
            </a:r>
            <a:endParaRPr lang="ru-RU" sz="3200" b="1" dirty="0">
              <a:ln w="31550" cmpd="sng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1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513" y="3573016"/>
            <a:ext cx="2419598" cy="244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365104"/>
            <a:ext cx="1575048" cy="124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53" b="89844" l="19727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137" y="1916832"/>
            <a:ext cx="1413854" cy="1917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8000" l="17571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5011"/>
            <a:ext cx="3795377" cy="5226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500" b="95667" l="5810" r="961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49829"/>
            <a:ext cx="2131813" cy="2251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761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89240"/>
            <a:ext cx="8229600" cy="792088"/>
          </a:xfrm>
        </p:spPr>
        <p:txBody>
          <a:bodyPr>
            <a:prstTxWarp prst="textArchDown">
              <a:avLst/>
            </a:prstTxWarp>
            <a:normAutofit/>
          </a:bodyPr>
          <a:lstStyle/>
          <a:p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десь лишний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7584" y="5166086"/>
            <a:ext cx="1463825" cy="9690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38363" y="3665272"/>
            <a:ext cx="1506091" cy="10241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6136" y="3789040"/>
            <a:ext cx="1892400" cy="12285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9530" y="4724098"/>
            <a:ext cx="2028006" cy="15274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23" b="89981" l="7633" r="7941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056" y="3742178"/>
            <a:ext cx="1565709" cy="113809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97784" y="5234291"/>
            <a:ext cx="1529383" cy="114703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9354" y="3401342"/>
            <a:ext cx="1081655" cy="114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390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16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Найдите лишний предмет?</vt:lpstr>
      <vt:lpstr>Кто здесь лишний?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ДОУ19</dc:creator>
  <cp:lastModifiedBy>Rival</cp:lastModifiedBy>
  <cp:revision>17</cp:revision>
  <dcterms:created xsi:type="dcterms:W3CDTF">2016-01-21T17:01:04Z</dcterms:created>
  <dcterms:modified xsi:type="dcterms:W3CDTF">2018-01-24T11:45:28Z</dcterms:modified>
</cp:coreProperties>
</file>