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56" r:id="rId12"/>
    <p:sldId id="257" r:id="rId13"/>
    <p:sldId id="258" r:id="rId14"/>
    <p:sldId id="259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2" autoAdjust="0"/>
    <p:restoredTop sz="94660"/>
  </p:normalViewPr>
  <p:slideViewPr>
    <p:cSldViewPr>
      <p:cViewPr varScale="1">
        <p:scale>
          <a:sx n="69" d="100"/>
          <a:sy n="69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1479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Яровская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348880"/>
            <a:ext cx="8352928" cy="92333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bg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«Явления природы»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4293096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воспитатель Булатова М.М.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616530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2022год.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060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6335393-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24936" cy="5904656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5633" y="672207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49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30132"/>
            <a:ext cx="8712968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природные явления</a:t>
            </a:r>
            <a:endParaRPr lang="ru-RU" sz="4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Admin\Desktop\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12968" cy="489654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5877272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Капель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9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13644008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548680"/>
            <a:ext cx="8201025" cy="5832648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70709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ледоход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46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esktop\332720c7-61db-48f4-bf9f-be07dea90443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992888" cy="5760640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7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esktop\5-Tayanie-snega-zanimatelno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352928" cy="5832648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89034"/>
            <a:ext cx="184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Проталины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5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108" y="260648"/>
            <a:ext cx="8712968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природные явления</a:t>
            </a:r>
            <a:endParaRPr lang="ru-RU" sz="4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C:\Users\Admin\Desktop\bad42ad45fb97add6787ae0b3820193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" y="1556792"/>
            <a:ext cx="8712968" cy="4968552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1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1654988-04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63272" cy="5976664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9746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3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280920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Зимние природные явления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C:\Users\Admin\Desktop\tree-nature-branch-snow-winter-frost-park-weather-season-snowing-blizzard-estonia-freezing-atmospheric-phenomenon-winter-storm-rain-and-snow-mixed-739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80920" cy="4815608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685999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снегопад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28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\Desktop\1624629262_2-pibig_info-p-iva-zimoi-priroda-krasivo-foto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52928" cy="5652120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802368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иней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66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\Desktop\img2.akspic.ru-derevo-nebo-sneg-metel-zamorozki-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548680"/>
            <a:ext cx="8352927" cy="5976664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73309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68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878" y="476672"/>
            <a:ext cx="8640960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природы</a:t>
            </a:r>
            <a:endParaRPr lang="ru-RU" sz="6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Admin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78" y="1916832"/>
            <a:ext cx="8640960" cy="4573577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27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96c7d08d4b83490a76373ba53d1bceb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620688"/>
            <a:ext cx="8415808" cy="5819800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4664" y="79398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9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70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640960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Летние природные явления</a:t>
            </a:r>
            <a:endParaRPr lang="ru-RU" sz="4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Admin\Desktop\maxresdefault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40960" cy="5112568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58815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Радуга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6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img_user_file_5e83345b16cb4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352928" cy="5832648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69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120680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393305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74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1645027199_28-fikiwiki-com-p-kartinki-yavleniya-prirodi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08912" cy="5832648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90872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Молния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68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1479488187_307271_1479489336_noticia_normal_recort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136904" cy="5688632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05273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08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1622425352_16-pibig_info-p-leto-dozhd-priroda-priroda-krasivo-foto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136904" cy="5738788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90872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1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78</TotalTime>
  <Words>44</Words>
  <Application>Microsoft Office PowerPoint</Application>
  <PresentationFormat>Экран (4:3)</PresentationFormat>
  <Paragraphs>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Булатова</dc:creator>
  <cp:lastModifiedBy>RePack by Diakov</cp:lastModifiedBy>
  <cp:revision>10</cp:revision>
  <dcterms:created xsi:type="dcterms:W3CDTF">2022-09-21T18:05:36Z</dcterms:created>
  <dcterms:modified xsi:type="dcterms:W3CDTF">2022-09-25T16:44:00Z</dcterms:modified>
</cp:coreProperties>
</file>