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2" r:id="rId6"/>
    <p:sldId id="263" r:id="rId7"/>
    <p:sldId id="269" r:id="rId8"/>
    <p:sldId id="270" r:id="rId9"/>
    <p:sldId id="271" r:id="rId10"/>
    <p:sldId id="272" r:id="rId11"/>
    <p:sldId id="264" r:id="rId12"/>
    <p:sldId id="265" r:id="rId13"/>
    <p:sldId id="266" r:id="rId14"/>
    <p:sldId id="268" r:id="rId15"/>
    <p:sldId id="267" r:id="rId16"/>
    <p:sldId id="261" r:id="rId17"/>
    <p:sldId id="25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922719-9896-848A-437A-00E409C75F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5640F8B-3BE6-9FC6-63DF-7E9913EBBB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925558-1CD6-88C9-7D46-F40D5C95E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4D86E-32A2-43BF-B22E-9C6421594EA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D1AEAF-7FDA-E88F-4FF2-574BB3BF6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A286C8-827C-634B-C14A-9BD1E16F3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137B0-B523-4EAB-8345-ED9F68C83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999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0C06A5-529C-9AD7-C7F5-2733D4979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0774E9C-C56B-ABA3-C9AF-81A1973A16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A1B9C7-3F3B-C2CC-F885-4A550E3B9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4D86E-32A2-43BF-B22E-9C6421594EA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2538D0-88F9-0CB7-4EDA-28F63FAF6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B9414B-8159-B579-FE38-5174016FD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137B0-B523-4EAB-8345-ED9F68C83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484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683D919-6519-413A-3957-CA445D8F6D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5348FED-4569-C200-78E7-2485EF569B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492891-C228-1114-4671-DE22FC08B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4D86E-32A2-43BF-B22E-9C6421594EA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B080A3-9036-2330-D1AB-D020A17D2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983F4D-2932-15D9-01E5-19A2E2810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137B0-B523-4EAB-8345-ED9F68C83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95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EC0C46-47CB-657B-5B84-38B2B8A3E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733893-F2E6-D714-2A1F-9FCCA315B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86D85F-4FF3-2FFC-430B-5BD2D45D8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4D86E-32A2-43BF-B22E-9C6421594EA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7BD402-205D-E1A8-B0CE-67759BC67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37C8BD-A29B-95A9-C076-ECD2A507B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137B0-B523-4EAB-8345-ED9F68C83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568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432A4-40F7-5561-99F1-260A30D82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B6B21D-9BC0-68E8-CC09-8A65C2A761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30E60A-D1D3-3EC1-6980-19150817D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4D86E-32A2-43BF-B22E-9C6421594EA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7022D7-2B88-05DF-1089-7A1E9F66C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FC16AE7-7597-90EB-0A0A-86BE60CC7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137B0-B523-4EAB-8345-ED9F68C83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512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1ADDA6-BB20-F767-4458-E187AD6A1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09D646-29CB-BFC0-55D0-A89B96DA1A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5D6CD52-948E-ADF9-76F8-CAF45173D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91C674-A5AB-2BD7-1CDD-AEFC4C4ED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4D86E-32A2-43BF-B22E-9C6421594EA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AD0A187-8B36-186D-21BD-D5D5EB0D6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96C6388-3CB5-75E7-D2A8-D8AB2D293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137B0-B523-4EAB-8345-ED9F68C83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206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3C0874-F58B-5610-EC48-2E3B08E23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C9E4A6-590B-429F-DDE9-0F554E8A9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31725B3-341F-1574-8488-D67EEF4255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42657C8-5E56-5F4F-EFFE-4046FFC8E9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37B6AC9-F5E3-FB55-55D0-1BFC0D06CE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6108B21-1AA4-C346-3FFC-B09BE79E4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4D86E-32A2-43BF-B22E-9C6421594EA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E7FB041-4DF3-C530-48C8-DACBF1C8D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6639585-D271-EC63-CEFE-410EB641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137B0-B523-4EAB-8345-ED9F68C83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185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E4C29D-29DE-9253-C379-AB06BE3FF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389117D-EB98-0075-8AE4-D8321710C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4D86E-32A2-43BF-B22E-9C6421594EA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F71FE6-4EDB-04C4-087C-32C4D0EF9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BE1CC96-B8B3-A90A-3636-52705C2C7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137B0-B523-4EAB-8345-ED9F68C83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140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B745454-CA5C-6390-E6C8-4019EF1D7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4D86E-32A2-43BF-B22E-9C6421594EA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50FFED7-9BF0-BFD5-0EF7-464588D7E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1358009-A950-8EAF-D9F5-903B7BABA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137B0-B523-4EAB-8345-ED9F68C83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670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F6E9C3-038A-3300-03C7-D58EB37EE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17AB11-9BF7-DD71-D6AA-108F0871F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E4120F3-BCAA-7509-CAFE-CB257F8683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D63A2F8-AF35-8D8C-D708-C9F95851F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4D86E-32A2-43BF-B22E-9C6421594EA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A3B6C69-5489-64A4-CF2B-3AABB4255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D0A6AB3-12FD-F14E-E369-2A1D862E0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137B0-B523-4EAB-8345-ED9F68C83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820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5723B2-7DAE-4EC6-9289-0F2F37842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3F03BF3-3CD9-03F7-4FE9-934BF29299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1E7D936-34BB-CAC3-69A7-9F9D4EE87C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A627B8-450A-4A43-A36D-89B409016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4D86E-32A2-43BF-B22E-9C6421594EA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79550DA-014A-DD25-BA89-57A165276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BD8B88-6550-B594-7E73-99BEF83E8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137B0-B523-4EAB-8345-ED9F68C83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444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0A98FD-E493-167A-853A-BCE5B684E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80081D-E98E-EE74-87D6-242F0256D7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D33025-1B3D-CA93-5CD3-31B99564FD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4D86E-32A2-43BF-B22E-9C6421594EA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F5BCF4-08ED-93C7-AEDD-008008C44F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33C149-A0D3-FE52-2183-2E3C9787F6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137B0-B523-4EAB-8345-ED9F68C83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39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6.wmf"/><Relationship Id="rId2" Type="http://schemas.openxmlformats.org/officeDocument/2006/relationships/hyperlink" Target="https://razgovor-cdn.edsoo.ru/media/ie/olderpersonday-57-1/index.html?back_url=/topic/7/grade/57/" TargetMode="Externa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hyperlink" Target="https://razgovor-cdn.edsoo.ru/media/ie/olderpersonday-57-2/index.html?back_url=/topic/7/grade/57/#choose" TargetMode="External"/><Relationship Id="rId4" Type="http://schemas.openxmlformats.org/officeDocument/2006/relationships/image" Target="../media/image15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azgovor.edsoo.ru/video/389/" TargetMode="Externa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690BE0-3491-9D35-54B7-F2F187020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66" y="89652"/>
            <a:ext cx="11974267" cy="667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989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84614C-B718-CC04-43BC-315DDD4D701E}"/>
              </a:ext>
            </a:extLst>
          </p:cNvPr>
          <p:cNvSpPr/>
          <p:nvPr/>
        </p:nvSpPr>
        <p:spPr>
          <a:xfrm>
            <a:off x="375920" y="1696720"/>
            <a:ext cx="4765041" cy="43896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А из закрытых бабушкиных глаз выкатились две слезинки.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Когда бабушка встала, Галинка спросила: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– Бабушка, почему вы во сне плакали?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Бабушка улыбнулась, приголубила Галинку. В ее глазах светилась радость.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AB5718-BAF3-262B-7A1E-FC0F5E038BEE}"/>
              </a:ext>
            </a:extLst>
          </p:cNvPr>
          <p:cNvSpPr/>
          <p:nvPr/>
        </p:nvSpPr>
        <p:spPr>
          <a:xfrm>
            <a:off x="3889293" y="281302"/>
            <a:ext cx="4413413" cy="409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Василий Сухомлинский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19B792-0F42-AFC2-42FF-66587D2BA530}"/>
              </a:ext>
            </a:extLst>
          </p:cNvPr>
          <p:cNvSpPr/>
          <p:nvPr/>
        </p:nvSpPr>
        <p:spPr>
          <a:xfrm>
            <a:off x="2529841" y="771606"/>
            <a:ext cx="6715760" cy="474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Рассказ «Бабушка отдыхает»</a:t>
            </a:r>
          </a:p>
        </p:txBody>
      </p:sp>
      <p:pic>
        <p:nvPicPr>
          <p:cNvPr id="11268" name="Picture 4">
            <a:extLst>
              <a:ext uri="{FF2B5EF4-FFF2-40B4-BE49-F238E27FC236}">
                <a16:creationId xmlns:a16="http://schemas.microsoft.com/office/drawing/2014/main" id="{868D039C-54BD-209A-BB20-4870B790C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241" y="1696720"/>
            <a:ext cx="6584511" cy="438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28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84614C-B718-CC04-43BC-315DDD4D701E}"/>
              </a:ext>
            </a:extLst>
          </p:cNvPr>
          <p:cNvSpPr/>
          <p:nvPr/>
        </p:nvSpPr>
        <p:spPr>
          <a:xfrm>
            <a:off x="699052" y="1798320"/>
            <a:ext cx="4419599" cy="4112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Стал дед очень стар. Ноги у него не ходили, глаза не видели, уши не слышали, зубов не было. И когда он ел, у него текло назад изо рта. Сын и невестка перестали его за стол сажать, а давали ему обедать за печкой. 	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AB5718-BAF3-262B-7A1E-FC0F5E038BEE}"/>
              </a:ext>
            </a:extLst>
          </p:cNvPr>
          <p:cNvSpPr/>
          <p:nvPr/>
        </p:nvSpPr>
        <p:spPr>
          <a:xfrm>
            <a:off x="3816187" y="362582"/>
            <a:ext cx="3688080" cy="342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Лев Толстой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19B792-0F42-AFC2-42FF-66587D2BA530}"/>
              </a:ext>
            </a:extLst>
          </p:cNvPr>
          <p:cNvSpPr/>
          <p:nvPr/>
        </p:nvSpPr>
        <p:spPr>
          <a:xfrm>
            <a:off x="2715812" y="794637"/>
            <a:ext cx="6760375" cy="474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Басня «Старый дед и внучек»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FBBFA48-C43E-5847-E2C5-B4079AC4A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276" y="2014464"/>
            <a:ext cx="6056712" cy="389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703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84614C-B718-CC04-43BC-315DDD4D701E}"/>
              </a:ext>
            </a:extLst>
          </p:cNvPr>
          <p:cNvSpPr/>
          <p:nvPr/>
        </p:nvSpPr>
        <p:spPr>
          <a:xfrm>
            <a:off x="6543040" y="1645920"/>
            <a:ext cx="4927599" cy="42650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Снесли ему раз обедать в чашке. Он хотел ее подвинуть, да уронил и разбил. Невестка стала бранить старика за то, что он им все в доме портит и чашки бьет, и сказала, что теперь она ему будет давать обедать в лоханке. Старик только вздохнул и ничего не сказал.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AB5718-BAF3-262B-7A1E-FC0F5E038BEE}"/>
              </a:ext>
            </a:extLst>
          </p:cNvPr>
          <p:cNvSpPr/>
          <p:nvPr/>
        </p:nvSpPr>
        <p:spPr>
          <a:xfrm>
            <a:off x="3816187" y="362582"/>
            <a:ext cx="3688080" cy="342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Лев Толстой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19B792-0F42-AFC2-42FF-66587D2BA530}"/>
              </a:ext>
            </a:extLst>
          </p:cNvPr>
          <p:cNvSpPr/>
          <p:nvPr/>
        </p:nvSpPr>
        <p:spPr>
          <a:xfrm>
            <a:off x="2715812" y="794637"/>
            <a:ext cx="6760375" cy="474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Басня «Старый дед и внучек»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EDE331-B231-753D-7CB1-3CD15D9C2F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" y="1773111"/>
            <a:ext cx="6015990" cy="401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8874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84614C-B718-CC04-43BC-315DDD4D701E}"/>
              </a:ext>
            </a:extLst>
          </p:cNvPr>
          <p:cNvSpPr/>
          <p:nvPr/>
        </p:nvSpPr>
        <p:spPr>
          <a:xfrm>
            <a:off x="284480" y="1645920"/>
            <a:ext cx="4927599" cy="42650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Снесли ему раз обедать в чашке. Он хотел ее подвинуть, да уронил и разбил. Невестка стала бранить старика за то, что он им все в доме портит и чашки бьет, и сказала, что теперь она ему будет давать обедать в лоханке. Старик только вздохнул и ничего не сказал.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AB5718-BAF3-262B-7A1E-FC0F5E038BEE}"/>
              </a:ext>
            </a:extLst>
          </p:cNvPr>
          <p:cNvSpPr/>
          <p:nvPr/>
        </p:nvSpPr>
        <p:spPr>
          <a:xfrm>
            <a:off x="3816187" y="362582"/>
            <a:ext cx="3688080" cy="342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Лев Толстой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19B792-0F42-AFC2-42FF-66587D2BA530}"/>
              </a:ext>
            </a:extLst>
          </p:cNvPr>
          <p:cNvSpPr/>
          <p:nvPr/>
        </p:nvSpPr>
        <p:spPr>
          <a:xfrm>
            <a:off x="2715812" y="794637"/>
            <a:ext cx="6760375" cy="474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Басня «Старый дед и внучек»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FBBFA48-C43E-5847-E2C5-B4079AC4A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768" y="1798320"/>
            <a:ext cx="6629576" cy="426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4472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AB5718-BAF3-262B-7A1E-FC0F5E038BEE}"/>
              </a:ext>
            </a:extLst>
          </p:cNvPr>
          <p:cNvSpPr/>
          <p:nvPr/>
        </p:nvSpPr>
        <p:spPr>
          <a:xfrm>
            <a:off x="3816187" y="362582"/>
            <a:ext cx="3688080" cy="342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Лев Толстой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19B792-0F42-AFC2-42FF-66587D2BA530}"/>
              </a:ext>
            </a:extLst>
          </p:cNvPr>
          <p:cNvSpPr/>
          <p:nvPr/>
        </p:nvSpPr>
        <p:spPr>
          <a:xfrm>
            <a:off x="2715812" y="794637"/>
            <a:ext cx="6760375" cy="474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Басня «Старый дед и внучек»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2F5C82C-C5DB-614A-82A2-A1BC90F061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26" y="1679448"/>
            <a:ext cx="5855771" cy="438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>
            <a:extLst>
              <a:ext uri="{FF2B5EF4-FFF2-40B4-BE49-F238E27FC236}">
                <a16:creationId xmlns:a16="http://schemas.microsoft.com/office/drawing/2014/main" id="{CD4E476F-64FC-6057-4EBF-EC61A0ADD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959" y="3606145"/>
            <a:ext cx="2615837" cy="166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05B50B0-8ED1-A8D9-6BBD-7AE26BF990FD}"/>
              </a:ext>
            </a:extLst>
          </p:cNvPr>
          <p:cNvSpPr/>
          <p:nvPr/>
        </p:nvSpPr>
        <p:spPr>
          <a:xfrm>
            <a:off x="6766560" y="1645920"/>
            <a:ext cx="4927599" cy="4417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Сидят раз муж с женой дома и смотрят – сынишка их на полу с дощечками играет – что-то слаживает. Отец и спросил: «Что ты это делаешь, Миша?» А Миша и говорит: «Это я, батюшка, лоханку делаю. Когда вы с матушкой стары будете, чтобы вас из этой лоханки кормить».</a:t>
            </a:r>
          </a:p>
        </p:txBody>
      </p:sp>
    </p:spTree>
    <p:extLst>
      <p:ext uri="{BB962C8B-B14F-4D97-AF65-F5344CB8AC3E}">
        <p14:creationId xmlns:p14="http://schemas.microsoft.com/office/powerpoint/2010/main" val="4858428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84614C-B718-CC04-43BC-315DDD4D701E}"/>
              </a:ext>
            </a:extLst>
          </p:cNvPr>
          <p:cNvSpPr/>
          <p:nvPr/>
        </p:nvSpPr>
        <p:spPr>
          <a:xfrm>
            <a:off x="365760" y="1997418"/>
            <a:ext cx="3708400" cy="3730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Муж с женой поглядели друг на друга и заплакали. Им стало стыдно за то, что они так обижали старика; и стали с тех пор сажать его за стол и ухаживать за ним.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AB5718-BAF3-262B-7A1E-FC0F5E038BEE}"/>
              </a:ext>
            </a:extLst>
          </p:cNvPr>
          <p:cNvSpPr/>
          <p:nvPr/>
        </p:nvSpPr>
        <p:spPr>
          <a:xfrm>
            <a:off x="3816187" y="362582"/>
            <a:ext cx="3688080" cy="342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Лев Толстой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19B792-0F42-AFC2-42FF-66587D2BA530}"/>
              </a:ext>
            </a:extLst>
          </p:cNvPr>
          <p:cNvSpPr/>
          <p:nvPr/>
        </p:nvSpPr>
        <p:spPr>
          <a:xfrm>
            <a:off x="2715812" y="794637"/>
            <a:ext cx="6760375" cy="474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Басня «Старый дед и внучек»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A94B1C9E-1012-8FD4-B100-636C5870C4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5" b="9284"/>
          <a:stretch/>
        </p:blipFill>
        <p:spPr bwMode="auto">
          <a:xfrm>
            <a:off x="4367268" y="1997417"/>
            <a:ext cx="7428492" cy="373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96944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F843866-678D-03F7-EB7E-19AD4E1F65F5}"/>
              </a:ext>
            </a:extLst>
          </p:cNvPr>
          <p:cNvSpPr/>
          <p:nvPr/>
        </p:nvSpPr>
        <p:spPr>
          <a:xfrm>
            <a:off x="538480" y="1499880"/>
            <a:ext cx="11206480" cy="897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Из услышанных сегодня историй отклик в моем сердце нашла …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D26BA4-C9D0-B3AB-661C-FD21C637D7EF}"/>
              </a:ext>
            </a:extLst>
          </p:cNvPr>
          <p:cNvSpPr/>
          <p:nvPr/>
        </p:nvSpPr>
        <p:spPr>
          <a:xfrm>
            <a:off x="538480" y="3034059"/>
            <a:ext cx="11206480" cy="1005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Я думаю, что самое важное для бабушек и дедушек – это …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5845E03-41F3-2D9B-8896-8632CD513223}"/>
              </a:ext>
            </a:extLst>
          </p:cNvPr>
          <p:cNvSpPr/>
          <p:nvPr/>
        </p:nvSpPr>
        <p:spPr>
          <a:xfrm>
            <a:off x="538480" y="4446271"/>
            <a:ext cx="11206480" cy="9118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Прочитанное заставило меня задуматься о том, что…</a:t>
            </a:r>
          </a:p>
        </p:txBody>
      </p:sp>
    </p:spTree>
    <p:extLst>
      <p:ext uri="{BB962C8B-B14F-4D97-AF65-F5344CB8AC3E}">
        <p14:creationId xmlns:p14="http://schemas.microsoft.com/office/powerpoint/2010/main" val="440827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hlinkClick r:id="rId2"/>
            <a:extLst>
              <a:ext uri="{FF2B5EF4-FFF2-40B4-BE49-F238E27FC236}">
                <a16:creationId xmlns:a16="http://schemas.microsoft.com/office/drawing/2014/main" id="{47DDC1E7-342A-982F-4CCF-7832CD35003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2955" y="3058161"/>
          <a:ext cx="4530725" cy="2548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Объект упаковщика для оболочки" showAsIcon="1" r:id="rId3" imgW="851760" imgH="478800" progId="Package">
                  <p:embed/>
                </p:oleObj>
              </mc:Choice>
              <mc:Fallback>
                <p:oleObj name="Объект упаковщика для оболочки" showAsIcon="1" r:id="rId3" imgW="851760" imgH="478800" progId="Package">
                  <p:embed/>
                  <p:pic>
                    <p:nvPicPr>
                      <p:cNvPr id="4" name="Объект 3">
                        <a:hlinkClick r:id="" action="ppaction://noaction"/>
                        <a:extLst>
                          <a:ext uri="{FF2B5EF4-FFF2-40B4-BE49-F238E27FC236}">
                            <a16:creationId xmlns:a16="http://schemas.microsoft.com/office/drawing/2014/main" id="{47DDC1E7-342A-982F-4CCF-7832CD3500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2955" y="3058161"/>
                        <a:ext cx="4530725" cy="2548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>
            <a:hlinkClick r:id="rId5"/>
            <a:extLst>
              <a:ext uri="{FF2B5EF4-FFF2-40B4-BE49-F238E27FC236}">
                <a16:creationId xmlns:a16="http://schemas.microsoft.com/office/drawing/2014/main" id="{E6A8BBAF-3B06-5D90-D200-943EDAE148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52235" y="3055571"/>
          <a:ext cx="4610405" cy="2545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Объект упаковщика для оболочки" showAsIcon="1" r:id="rId6" imgW="869040" imgH="478800" progId="Package">
                  <p:embed/>
                </p:oleObj>
              </mc:Choice>
              <mc:Fallback>
                <p:oleObj name="Объект упаковщика для оболочки" showAsIcon="1" r:id="rId6" imgW="869040" imgH="478800" progId="Package">
                  <p:embed/>
                  <p:pic>
                    <p:nvPicPr>
                      <p:cNvPr id="5" name="Объект 4">
                        <a:hlinkClick r:id="" action="ppaction://noaction"/>
                        <a:extLst>
                          <a:ext uri="{FF2B5EF4-FFF2-40B4-BE49-F238E27FC236}">
                            <a16:creationId xmlns:a16="http://schemas.microsoft.com/office/drawing/2014/main" id="{E6A8BBAF-3B06-5D90-D200-943EDAE148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52235" y="3055571"/>
                        <a:ext cx="4610405" cy="25454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8E0C629-AAD8-D043-5F65-EF630B201E66}"/>
              </a:ext>
            </a:extLst>
          </p:cNvPr>
          <p:cNvSpPr/>
          <p:nvPr/>
        </p:nvSpPr>
        <p:spPr>
          <a:xfrm>
            <a:off x="1361757" y="1564010"/>
            <a:ext cx="3373120" cy="10267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Собери пословицу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007D18C-54E9-41BA-AB92-36D3786871BF}"/>
              </a:ext>
            </a:extLst>
          </p:cNvPr>
          <p:cNvSpPr/>
          <p:nvPr/>
        </p:nvSpPr>
        <p:spPr>
          <a:xfrm>
            <a:off x="6970877" y="1564010"/>
            <a:ext cx="3373120" cy="10267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Собери </a:t>
            </a:r>
          </a:p>
          <a:p>
            <a:pPr algn="ctr"/>
            <a:r>
              <a:rPr lang="ru-RU" sz="28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слова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0FA3307-19D9-49D5-6CD5-27384B58D80C}"/>
              </a:ext>
            </a:extLst>
          </p:cNvPr>
          <p:cNvSpPr/>
          <p:nvPr/>
        </p:nvSpPr>
        <p:spPr>
          <a:xfrm>
            <a:off x="4251960" y="485791"/>
            <a:ext cx="3688080" cy="610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Поиграем?</a:t>
            </a:r>
          </a:p>
        </p:txBody>
      </p:sp>
    </p:spTree>
    <p:extLst>
      <p:ext uri="{BB962C8B-B14F-4D97-AF65-F5344CB8AC3E}">
        <p14:creationId xmlns:p14="http://schemas.microsoft.com/office/powerpoint/2010/main" val="331572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98E3074-2363-51B8-8CCD-7365F4F0A628}"/>
              </a:ext>
            </a:extLst>
          </p:cNvPr>
          <p:cNvSpPr/>
          <p:nvPr/>
        </p:nvSpPr>
        <p:spPr>
          <a:xfrm>
            <a:off x="538480" y="1499880"/>
            <a:ext cx="11206480" cy="897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Как вы думаете, для чего устраивают праздник для пожилых людей?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0C0770E-7145-E405-0306-3B4768A6C180}"/>
              </a:ext>
            </a:extLst>
          </p:cNvPr>
          <p:cNvSpPr/>
          <p:nvPr/>
        </p:nvSpPr>
        <p:spPr>
          <a:xfrm>
            <a:off x="538480" y="2627659"/>
            <a:ext cx="11206480" cy="1005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Что приносит радость вашим бабушкам и дедушкам?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760924D-1D43-96A8-C11D-4A81B3060BE3}"/>
              </a:ext>
            </a:extLst>
          </p:cNvPr>
          <p:cNvSpPr/>
          <p:nvPr/>
        </p:nvSpPr>
        <p:spPr>
          <a:xfrm>
            <a:off x="538480" y="3950900"/>
            <a:ext cx="11206480" cy="1005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Много ли времени вы проводите со своими бабушками и дедушками? Что вы делаете?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3099752-A59A-0BCF-9F8F-64337EBEB314}"/>
              </a:ext>
            </a:extLst>
          </p:cNvPr>
          <p:cNvSpPr/>
          <p:nvPr/>
        </p:nvSpPr>
        <p:spPr>
          <a:xfrm>
            <a:off x="538480" y="5186679"/>
            <a:ext cx="11206480" cy="9118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Как мы можем выразить свою любовь к пожилым людям?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773FEC5-8C4D-368F-5085-CBCB670BBF4C}"/>
              </a:ext>
            </a:extLst>
          </p:cNvPr>
          <p:cNvSpPr/>
          <p:nvPr/>
        </p:nvSpPr>
        <p:spPr>
          <a:xfrm>
            <a:off x="538480" y="487051"/>
            <a:ext cx="1656080" cy="695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Беседа</a:t>
            </a:r>
          </a:p>
        </p:txBody>
      </p:sp>
    </p:spTree>
    <p:extLst>
      <p:ext uri="{BB962C8B-B14F-4D97-AF65-F5344CB8AC3E}">
        <p14:creationId xmlns:p14="http://schemas.microsoft.com/office/powerpoint/2010/main" val="349211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FE0123-9079-EA6D-556B-8E717705B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83" y="132080"/>
            <a:ext cx="11730004" cy="6471920"/>
          </a:xfrm>
          <a:prstGeom prst="rect">
            <a:avLst/>
          </a:prstGeom>
        </p:spPr>
      </p:pic>
      <p:sp>
        <p:nvSpPr>
          <p:cNvPr id="4" name="Прямоугольник 3">
            <a:hlinkClick r:id="rId3"/>
            <a:extLst>
              <a:ext uri="{FF2B5EF4-FFF2-40B4-BE49-F238E27FC236}">
                <a16:creationId xmlns:a16="http://schemas.microsoft.com/office/drawing/2014/main" id="{B85F823E-7F6A-8317-FD27-A1E77CF9E2D7}"/>
              </a:ext>
            </a:extLst>
          </p:cNvPr>
          <p:cNvSpPr/>
          <p:nvPr/>
        </p:nvSpPr>
        <p:spPr>
          <a:xfrm>
            <a:off x="7071360" y="5669280"/>
            <a:ext cx="4287520" cy="77953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Видеоролик</a:t>
            </a:r>
          </a:p>
        </p:txBody>
      </p:sp>
    </p:spTree>
    <p:extLst>
      <p:ext uri="{BB962C8B-B14F-4D97-AF65-F5344CB8AC3E}">
        <p14:creationId xmlns:p14="http://schemas.microsoft.com/office/powerpoint/2010/main" val="3767444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84614C-B718-CC04-43BC-315DDD4D701E}"/>
              </a:ext>
            </a:extLst>
          </p:cNvPr>
          <p:cNvSpPr/>
          <p:nvPr/>
        </p:nvSpPr>
        <p:spPr>
          <a:xfrm>
            <a:off x="426721" y="1828800"/>
            <a:ext cx="5039360" cy="44399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Врач озабоченно склонил голову. Состояние его пациента не улучшалось. Уже десять дней лечение не давало никакого результата. Старик не вставал с больничной койки. Казалось, что, усталый и разочарованный, он потерял желание сражаться за жизнь.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92CB22A-7A07-5BD1-DB46-D7832AC39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226" y="1928654"/>
            <a:ext cx="6105052" cy="406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524FDC1-9CCF-B137-C3C8-C587A1AC60DC}"/>
              </a:ext>
            </a:extLst>
          </p:cNvPr>
          <p:cNvSpPr/>
          <p:nvPr/>
        </p:nvSpPr>
        <p:spPr>
          <a:xfrm>
            <a:off x="3816187" y="362582"/>
            <a:ext cx="3688080" cy="342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Бруно Ферреро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E57933-4A37-CCCF-E874-F769340109F4}"/>
              </a:ext>
            </a:extLst>
          </p:cNvPr>
          <p:cNvSpPr/>
          <p:nvPr/>
        </p:nvSpPr>
        <p:spPr>
          <a:xfrm>
            <a:off x="3348825" y="771606"/>
            <a:ext cx="4622801" cy="474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Притча «Нужность»</a:t>
            </a:r>
          </a:p>
        </p:txBody>
      </p:sp>
    </p:spTree>
    <p:extLst>
      <p:ext uri="{BB962C8B-B14F-4D97-AF65-F5344CB8AC3E}">
        <p14:creationId xmlns:p14="http://schemas.microsoft.com/office/powerpoint/2010/main" val="2888988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84614C-B718-CC04-43BC-315DDD4D701E}"/>
              </a:ext>
            </a:extLst>
          </p:cNvPr>
          <p:cNvSpPr/>
          <p:nvPr/>
        </p:nvSpPr>
        <p:spPr>
          <a:xfrm>
            <a:off x="7122157" y="1434254"/>
            <a:ext cx="4622802" cy="40978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На следующий день врач был удивлён: к старику вернулась вся его энергия. Он сидел, опираясь на подушки, лицо снова приобрело здоровый вид.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— Что случилось? — спросил врач. — Только вчера ваше состояние было просто отчаянным.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F0966C8-EB52-C979-3226-0CC6AB1A7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1" y="1434254"/>
            <a:ext cx="6146799" cy="409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C9A0DE6-01C3-9780-CB87-2AD0A90681DB}"/>
              </a:ext>
            </a:extLst>
          </p:cNvPr>
          <p:cNvSpPr/>
          <p:nvPr/>
        </p:nvSpPr>
        <p:spPr>
          <a:xfrm>
            <a:off x="568961" y="5648960"/>
            <a:ext cx="11175997" cy="924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Сейчас же организм функционирует прекрасно! Могу я узнать, что произошло?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AB5718-BAF3-262B-7A1E-FC0F5E038BEE}"/>
              </a:ext>
            </a:extLst>
          </p:cNvPr>
          <p:cNvSpPr/>
          <p:nvPr/>
        </p:nvSpPr>
        <p:spPr>
          <a:xfrm>
            <a:off x="3816187" y="362582"/>
            <a:ext cx="3688080" cy="342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Бруно Ферреро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19B792-0F42-AFC2-42FF-66587D2BA530}"/>
              </a:ext>
            </a:extLst>
          </p:cNvPr>
          <p:cNvSpPr/>
          <p:nvPr/>
        </p:nvSpPr>
        <p:spPr>
          <a:xfrm>
            <a:off x="3348825" y="771606"/>
            <a:ext cx="4622801" cy="474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Притча «Нужность»</a:t>
            </a:r>
          </a:p>
        </p:txBody>
      </p:sp>
    </p:spTree>
    <p:extLst>
      <p:ext uri="{BB962C8B-B14F-4D97-AF65-F5344CB8AC3E}">
        <p14:creationId xmlns:p14="http://schemas.microsoft.com/office/powerpoint/2010/main" val="4219949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84614C-B718-CC04-43BC-315DDD4D701E}"/>
              </a:ext>
            </a:extLst>
          </p:cNvPr>
          <p:cNvSpPr/>
          <p:nvPr/>
        </p:nvSpPr>
        <p:spPr>
          <a:xfrm>
            <a:off x="589277" y="1834492"/>
            <a:ext cx="4622802" cy="3814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Старик улыбнулся и спокойно подтвердил: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— Вы правы, доктор. Кое-что случилось. Вчера меня посетил мой внук и сказал: «Дедушка, ты должен немедленно возвращаться домой, поломался мой велосипед».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AB5718-BAF3-262B-7A1E-FC0F5E038BEE}"/>
              </a:ext>
            </a:extLst>
          </p:cNvPr>
          <p:cNvSpPr/>
          <p:nvPr/>
        </p:nvSpPr>
        <p:spPr>
          <a:xfrm>
            <a:off x="3816187" y="362582"/>
            <a:ext cx="3688080" cy="342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Бруно Ферреро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19B792-0F42-AFC2-42FF-66587D2BA530}"/>
              </a:ext>
            </a:extLst>
          </p:cNvPr>
          <p:cNvSpPr/>
          <p:nvPr/>
        </p:nvSpPr>
        <p:spPr>
          <a:xfrm>
            <a:off x="3348825" y="771606"/>
            <a:ext cx="4622801" cy="474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Притча «Нужность»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7730E0-E136-4FDB-6177-EC7634C73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572" y="1834493"/>
            <a:ext cx="6258560" cy="4169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823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84614C-B718-CC04-43BC-315DDD4D701E}"/>
              </a:ext>
            </a:extLst>
          </p:cNvPr>
          <p:cNvSpPr/>
          <p:nvPr/>
        </p:nvSpPr>
        <p:spPr>
          <a:xfrm>
            <a:off x="589277" y="1834492"/>
            <a:ext cx="3931923" cy="4495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Пришла из школы маленькая Галинка. Открыла дверь, что-то хотела весело сказать маме. Но мама пригрозила Галинке пальцем и прошептала: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– Тихо, Галинка, бабушка отдыхает. Целую ночь не спала, болело сердце.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AB5718-BAF3-262B-7A1E-FC0F5E038BEE}"/>
              </a:ext>
            </a:extLst>
          </p:cNvPr>
          <p:cNvSpPr/>
          <p:nvPr/>
        </p:nvSpPr>
        <p:spPr>
          <a:xfrm>
            <a:off x="3889293" y="281302"/>
            <a:ext cx="4413413" cy="409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Василий Сухомлинский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19B792-0F42-AFC2-42FF-66587D2BA530}"/>
              </a:ext>
            </a:extLst>
          </p:cNvPr>
          <p:cNvSpPr/>
          <p:nvPr/>
        </p:nvSpPr>
        <p:spPr>
          <a:xfrm>
            <a:off x="2529841" y="771606"/>
            <a:ext cx="6715760" cy="474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Рассказ «Бабушка отдыхает»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D864BC76-7B19-1AB2-3CDB-2DEB1ABBB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887" y="1817975"/>
            <a:ext cx="6774333" cy="451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333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84614C-B718-CC04-43BC-315DDD4D701E}"/>
              </a:ext>
            </a:extLst>
          </p:cNvPr>
          <p:cNvSpPr/>
          <p:nvPr/>
        </p:nvSpPr>
        <p:spPr>
          <a:xfrm>
            <a:off x="589277" y="1971040"/>
            <a:ext cx="4612643" cy="4277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Галинка тихонько подошла к столу, положила портфель. Пообедала и села учить уроки. Читает книжку тихо, про себя, чтобы не разбудить бабушку.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Открылась дверь, пришла Оля, подружка Галинки. Она громко сказала: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– Галинка, слушай…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AB5718-BAF3-262B-7A1E-FC0F5E038BEE}"/>
              </a:ext>
            </a:extLst>
          </p:cNvPr>
          <p:cNvSpPr/>
          <p:nvPr/>
        </p:nvSpPr>
        <p:spPr>
          <a:xfrm>
            <a:off x="3889293" y="281302"/>
            <a:ext cx="4413413" cy="409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Василий Сухомлинский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19B792-0F42-AFC2-42FF-66587D2BA530}"/>
              </a:ext>
            </a:extLst>
          </p:cNvPr>
          <p:cNvSpPr/>
          <p:nvPr/>
        </p:nvSpPr>
        <p:spPr>
          <a:xfrm>
            <a:off x="2529841" y="771606"/>
            <a:ext cx="6715760" cy="474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Рассказ «Бабушка отдыхает»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4B9329FE-ABB5-38D9-0597-C520BF301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488" y="2164080"/>
            <a:ext cx="6141835" cy="408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977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84614C-B718-CC04-43BC-315DDD4D701E}"/>
              </a:ext>
            </a:extLst>
          </p:cNvPr>
          <p:cNvSpPr/>
          <p:nvPr/>
        </p:nvSpPr>
        <p:spPr>
          <a:xfrm>
            <a:off x="6939279" y="2021782"/>
            <a:ext cx="4612643" cy="42266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Галинка погрозила ей пальцем, как мама, и прошептала: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– Тихо, Оля, бабушка отдыхает. Целую ночь она не спала, болело сердце.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	Сели девочки к столу и рассматривают рисунки.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AB5718-BAF3-262B-7A1E-FC0F5E038BEE}"/>
              </a:ext>
            </a:extLst>
          </p:cNvPr>
          <p:cNvSpPr/>
          <p:nvPr/>
        </p:nvSpPr>
        <p:spPr>
          <a:xfrm>
            <a:off x="3889293" y="281302"/>
            <a:ext cx="4413413" cy="409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Bookman Old Style" panose="02050604050505020204" pitchFamily="18" charset="0"/>
              </a:rPr>
              <a:t>Василий Сухомлинский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19B792-0F42-AFC2-42FF-66587D2BA530}"/>
              </a:ext>
            </a:extLst>
          </p:cNvPr>
          <p:cNvSpPr/>
          <p:nvPr/>
        </p:nvSpPr>
        <p:spPr>
          <a:xfrm>
            <a:off x="2529841" y="771606"/>
            <a:ext cx="6715760" cy="474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Рассказ «Бабушка отдыхает»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034426-D4A8-EC1C-1C15-CD4FAD6A1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77" y="2153309"/>
            <a:ext cx="5687625" cy="4095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2874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742</Words>
  <Application>Microsoft Office PowerPoint</Application>
  <PresentationFormat>Широкоэкранный</PresentationFormat>
  <Paragraphs>60</Paragraphs>
  <Slides>17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Bookman Old Style</vt:lpstr>
      <vt:lpstr>Calibri</vt:lpstr>
      <vt:lpstr>Calibri Light</vt:lpstr>
      <vt:lpstr>Тема Office</vt:lpstr>
      <vt:lpstr>Объект упаковщика для оболочки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Руслана Салтыкова</dc:creator>
  <cp:lastModifiedBy>Руслана Салтыкова</cp:lastModifiedBy>
  <cp:revision>17</cp:revision>
  <dcterms:created xsi:type="dcterms:W3CDTF">2022-09-25T14:40:41Z</dcterms:created>
  <dcterms:modified xsi:type="dcterms:W3CDTF">2022-09-25T17:02:19Z</dcterms:modified>
</cp:coreProperties>
</file>