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32F0B34-CD66-47F2-927A-0351D6DBD9A2}">
          <p14:sldIdLst>
            <p14:sldId id="256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Раздел без заголовка" id="{CA2F8482-2C7B-4F7C-873A-6B01367C0AA9}">
          <p14:sldIdLst>
            <p14:sldId id="266"/>
            <p14:sldId id="267"/>
            <p14:sldId id="268"/>
            <p14:sldId id="270"/>
            <p14:sldId id="269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9.xml"/><Relationship Id="rId1" Type="http://schemas.openxmlformats.org/officeDocument/2006/relationships/slide" Target="../slides/slide3.xml"/><Relationship Id="rId5" Type="http://schemas.openxmlformats.org/officeDocument/2006/relationships/slide" Target="../slides/slide27.xml"/><Relationship Id="rId4" Type="http://schemas.openxmlformats.org/officeDocument/2006/relationships/slide" Target="../slides/slide21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17.xml"/><Relationship Id="rId1" Type="http://schemas.openxmlformats.org/officeDocument/2006/relationships/slide" Target="../slides/slide16.xml"/><Relationship Id="rId5" Type="http://schemas.openxmlformats.org/officeDocument/2006/relationships/slide" Target="../slides/slide20.xml"/><Relationship Id="rId4" Type="http://schemas.openxmlformats.org/officeDocument/2006/relationships/slide" Target="../slides/slide19.xml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Relationship Id="rId5" Type="http://schemas.openxmlformats.org/officeDocument/2006/relationships/slide" Target="../slides/slide8.xml"/><Relationship Id="rId4" Type="http://schemas.openxmlformats.org/officeDocument/2006/relationships/slide" Target="../slides/slide7.xml"/></Relationships>
</file>

<file path=ppt/diagrams/_rels/data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slide" Target="../slides/slide23.xml"/><Relationship Id="rId1" Type="http://schemas.openxmlformats.org/officeDocument/2006/relationships/slide" Target="../slides/slide22.xml"/><Relationship Id="rId5" Type="http://schemas.openxmlformats.org/officeDocument/2006/relationships/slide" Target="../slides/slide26.xml"/><Relationship Id="rId4" Type="http://schemas.openxmlformats.org/officeDocument/2006/relationships/slide" Target="../slides/slide25.xml"/></Relationships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ata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ata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slide" Target="../slides/slide29.xml"/><Relationship Id="rId1" Type="http://schemas.openxmlformats.org/officeDocument/2006/relationships/slide" Target="../slides/slide28.xml"/><Relationship Id="rId5" Type="http://schemas.openxmlformats.org/officeDocument/2006/relationships/slide" Target="../slides/slide32.xml"/><Relationship Id="rId4" Type="http://schemas.openxmlformats.org/officeDocument/2006/relationships/slide" Target="../slides/slide31.xml"/></Relationships>
</file>

<file path=ppt/diagrams/_rels/data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ata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ata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ata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ata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slide" Target="../slides/slide11.xml"/><Relationship Id="rId1" Type="http://schemas.openxmlformats.org/officeDocument/2006/relationships/slide" Target="../slides/slide10.xml"/><Relationship Id="rId5" Type="http://schemas.openxmlformats.org/officeDocument/2006/relationships/slide" Target="../slides/slide14.xml"/><Relationship Id="rId4" Type="http://schemas.openxmlformats.org/officeDocument/2006/relationships/slide" Target="../slides/slide13.xml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rawing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rawing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rawing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rawing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rawing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B36B9B-6247-482F-938C-00A2EA68861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4F7B8A-D53C-4BCC-8BD6-3F93732580A4}">
      <dgm:prSet/>
      <dgm:spPr/>
      <dgm:t>
        <a:bodyPr/>
        <a:lstStyle/>
        <a:p>
          <a:r>
            <a:rPr lang="ru-RU" dirty="0" smtClean="0"/>
            <a:t>Науки о </a:t>
          </a:r>
          <a:r>
            <a:rPr lang="ru-RU" dirty="0" smtClean="0">
              <a:hlinkClick xmlns:r="http://schemas.openxmlformats.org/officeDocument/2006/relationships" r:id="rId1" action="ppaction://hlinksldjump"/>
            </a:rPr>
            <a:t>человеке</a:t>
          </a:r>
          <a:r>
            <a:rPr lang="ru-RU" dirty="0" smtClean="0"/>
            <a:t> и их методы</a:t>
          </a:r>
          <a:endParaRPr lang="ru-RU" dirty="0"/>
        </a:p>
      </dgm:t>
    </dgm:pt>
    <dgm:pt modelId="{ED88F00C-0299-4B07-947D-DE5E29BD04FF}" type="parTrans" cxnId="{577CEDC4-2B6B-431F-8F07-2C934675F965}">
      <dgm:prSet/>
      <dgm:spPr/>
      <dgm:t>
        <a:bodyPr/>
        <a:lstStyle/>
        <a:p>
          <a:endParaRPr lang="ru-RU"/>
        </a:p>
      </dgm:t>
    </dgm:pt>
    <dgm:pt modelId="{BE3D3B69-EFC6-4996-B99C-BE3CEFF1393C}" type="sibTrans" cxnId="{577CEDC4-2B6B-431F-8F07-2C934675F965}">
      <dgm:prSet/>
      <dgm:spPr/>
      <dgm:t>
        <a:bodyPr/>
        <a:lstStyle/>
        <a:p>
          <a:endParaRPr lang="ru-RU"/>
        </a:p>
      </dgm:t>
    </dgm:pt>
    <dgm:pt modelId="{ECD111B6-E1C4-475A-B6A6-ED8135206566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Расы</a:t>
          </a:r>
          <a:r>
            <a:rPr lang="ru-RU" dirty="0" smtClean="0"/>
            <a:t> человека</a:t>
          </a:r>
          <a:endParaRPr lang="ru-RU" dirty="0"/>
        </a:p>
      </dgm:t>
    </dgm:pt>
    <dgm:pt modelId="{62538054-BABD-42FC-B5FA-09106240E82B}" type="parTrans" cxnId="{EF4B689F-A9C3-460B-B1AC-1B8AFC61EDDB}">
      <dgm:prSet/>
      <dgm:spPr/>
      <dgm:t>
        <a:bodyPr/>
        <a:lstStyle/>
        <a:p>
          <a:endParaRPr lang="ru-RU"/>
        </a:p>
      </dgm:t>
    </dgm:pt>
    <dgm:pt modelId="{CA900F02-23E7-47C1-B43E-72DF1CD2B588}" type="sibTrans" cxnId="{EF4B689F-A9C3-460B-B1AC-1B8AFC61EDDB}">
      <dgm:prSet/>
      <dgm:spPr/>
      <dgm:t>
        <a:bodyPr/>
        <a:lstStyle/>
        <a:p>
          <a:endParaRPr lang="ru-RU"/>
        </a:p>
      </dgm:t>
    </dgm:pt>
    <dgm:pt modelId="{795986F9-7491-4F29-B0B6-80A0DF27E07D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Происхождение</a:t>
          </a:r>
          <a:r>
            <a:rPr lang="ru-RU" dirty="0" smtClean="0"/>
            <a:t> человека. </a:t>
          </a:r>
          <a:endParaRPr lang="ru-RU" dirty="0"/>
        </a:p>
      </dgm:t>
    </dgm:pt>
    <dgm:pt modelId="{F76FC392-3C55-4D0A-A6F5-C04D71E698BD}" type="parTrans" cxnId="{3001D42C-0958-4A71-9502-234318E77EC1}">
      <dgm:prSet/>
      <dgm:spPr/>
      <dgm:t>
        <a:bodyPr/>
        <a:lstStyle/>
        <a:p>
          <a:endParaRPr lang="ru-RU"/>
        </a:p>
      </dgm:t>
    </dgm:pt>
    <dgm:pt modelId="{B7A6222B-2C6B-4A2F-911D-61159604E3FD}" type="sibTrans" cxnId="{3001D42C-0958-4A71-9502-234318E77EC1}">
      <dgm:prSet/>
      <dgm:spPr/>
      <dgm:t>
        <a:bodyPr/>
        <a:lstStyle/>
        <a:p>
          <a:endParaRPr lang="ru-RU"/>
        </a:p>
      </dgm:t>
    </dgm:pt>
    <dgm:pt modelId="{EE4CD6FB-369B-44CD-AF7D-C4A44DAB631A}">
      <dgm:prSet phldrT="[Текст]"/>
      <dgm:spPr/>
      <dgm:t>
        <a:bodyPr/>
        <a:lstStyle/>
        <a:p>
          <a:r>
            <a:rPr lang="ru-RU" dirty="0" smtClean="0"/>
            <a:t>Строение </a:t>
          </a:r>
          <a:r>
            <a:rPr lang="ru-RU" dirty="0" smtClean="0">
              <a:hlinkClick xmlns:r="http://schemas.openxmlformats.org/officeDocument/2006/relationships" r:id="rId4" action="ppaction://hlinksldjump"/>
            </a:rPr>
            <a:t>Клетки</a:t>
          </a:r>
          <a:endParaRPr lang="ru-RU" dirty="0"/>
        </a:p>
      </dgm:t>
    </dgm:pt>
    <dgm:pt modelId="{269DCFC3-6D8A-45B8-BB84-70D12FA5DC34}" type="parTrans" cxnId="{DFD43A4D-B7A4-460A-8501-63133A6243EB}">
      <dgm:prSet/>
      <dgm:spPr/>
      <dgm:t>
        <a:bodyPr/>
        <a:lstStyle/>
        <a:p>
          <a:endParaRPr lang="ru-RU"/>
        </a:p>
      </dgm:t>
    </dgm:pt>
    <dgm:pt modelId="{01DBCD56-7C69-4C31-978F-F94AF9B2754A}" type="sibTrans" cxnId="{DFD43A4D-B7A4-460A-8501-63133A6243EB}">
      <dgm:prSet/>
      <dgm:spPr/>
      <dgm:t>
        <a:bodyPr/>
        <a:lstStyle/>
        <a:p>
          <a:endParaRPr lang="ru-RU"/>
        </a:p>
      </dgm:t>
    </dgm:pt>
    <dgm:pt modelId="{CD1866B2-5091-4852-850C-B41053AFD403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5" action="ppaction://hlinksldjump"/>
            </a:rPr>
            <a:t>Ткани</a:t>
          </a:r>
          <a:endParaRPr lang="ru-RU" dirty="0"/>
        </a:p>
      </dgm:t>
    </dgm:pt>
    <dgm:pt modelId="{F27B0994-67FB-4B97-A71A-D2F9A4026057}" type="parTrans" cxnId="{FFF293E2-8417-4527-8314-E4BCF16D0CF0}">
      <dgm:prSet/>
      <dgm:spPr/>
      <dgm:t>
        <a:bodyPr/>
        <a:lstStyle/>
        <a:p>
          <a:endParaRPr lang="ru-RU"/>
        </a:p>
      </dgm:t>
    </dgm:pt>
    <dgm:pt modelId="{74F86530-1071-45A3-9FA8-D476DD18DDF5}" type="sibTrans" cxnId="{FFF293E2-8417-4527-8314-E4BCF16D0CF0}">
      <dgm:prSet/>
      <dgm:spPr/>
      <dgm:t>
        <a:bodyPr/>
        <a:lstStyle/>
        <a:p>
          <a:endParaRPr lang="ru-RU"/>
        </a:p>
      </dgm:t>
    </dgm:pt>
    <dgm:pt modelId="{FB4CBB53-7C38-4B4B-AB56-A0255D1E96B9}" type="pres">
      <dgm:prSet presAssocID="{B3B36B9B-6247-482F-938C-00A2EA68861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C97933-76C5-40C2-8363-F4B0F50866AD}" type="pres">
      <dgm:prSet presAssocID="{894F7B8A-D53C-4BCC-8BD6-3F93732580A4}" presName="parentLin" presStyleCnt="0"/>
      <dgm:spPr/>
    </dgm:pt>
    <dgm:pt modelId="{33FD5192-32A9-4E0E-9D3B-74DCC27E5030}" type="pres">
      <dgm:prSet presAssocID="{894F7B8A-D53C-4BCC-8BD6-3F93732580A4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5FB66B6D-246E-4823-B353-5A4F2274E274}" type="pres">
      <dgm:prSet presAssocID="{894F7B8A-D53C-4BCC-8BD6-3F93732580A4}" presName="parentText" presStyleLbl="node1" presStyleIdx="0" presStyleCnt="5" custLinFactNeighborY="68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98F53-7006-42D3-96C9-AD40ACD89541}" type="pres">
      <dgm:prSet presAssocID="{894F7B8A-D53C-4BCC-8BD6-3F93732580A4}" presName="negativeSpace" presStyleCnt="0"/>
      <dgm:spPr/>
    </dgm:pt>
    <dgm:pt modelId="{7873809E-5026-4146-9605-1AEB8ADE610A}" type="pres">
      <dgm:prSet presAssocID="{894F7B8A-D53C-4BCC-8BD6-3F93732580A4}" presName="childText" presStyleLbl="conFgAcc1" presStyleIdx="0" presStyleCnt="5">
        <dgm:presLayoutVars>
          <dgm:bulletEnabled val="1"/>
        </dgm:presLayoutVars>
      </dgm:prSet>
      <dgm:spPr/>
    </dgm:pt>
    <dgm:pt modelId="{EC74BE49-439A-4D73-97C7-ED2E30FD0E57}" type="pres">
      <dgm:prSet presAssocID="{BE3D3B69-EFC6-4996-B99C-BE3CEFF1393C}" presName="spaceBetweenRectangles" presStyleCnt="0"/>
      <dgm:spPr/>
    </dgm:pt>
    <dgm:pt modelId="{68B1D90E-C061-41CE-B9D8-0A0070A413E0}" type="pres">
      <dgm:prSet presAssocID="{ECD111B6-E1C4-475A-B6A6-ED8135206566}" presName="parentLin" presStyleCnt="0"/>
      <dgm:spPr/>
    </dgm:pt>
    <dgm:pt modelId="{ECA8D809-50D1-43B5-BE8B-49B570CC156A}" type="pres">
      <dgm:prSet presAssocID="{ECD111B6-E1C4-475A-B6A6-ED8135206566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26B2414-2CBC-480D-9085-052D445CBDA9}" type="pres">
      <dgm:prSet presAssocID="{ECD111B6-E1C4-475A-B6A6-ED813520656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E9C987-7A02-4321-9844-87D2A183309E}" type="pres">
      <dgm:prSet presAssocID="{ECD111B6-E1C4-475A-B6A6-ED8135206566}" presName="negativeSpace" presStyleCnt="0"/>
      <dgm:spPr/>
    </dgm:pt>
    <dgm:pt modelId="{C7EBC23C-7525-4DE1-8195-FC9A270434F0}" type="pres">
      <dgm:prSet presAssocID="{ECD111B6-E1C4-475A-B6A6-ED8135206566}" presName="childText" presStyleLbl="conFgAcc1" presStyleIdx="1" presStyleCnt="5">
        <dgm:presLayoutVars>
          <dgm:bulletEnabled val="1"/>
        </dgm:presLayoutVars>
      </dgm:prSet>
      <dgm:spPr/>
    </dgm:pt>
    <dgm:pt modelId="{A376BDA1-F2DC-4BA4-A0C0-8771AD1A509B}" type="pres">
      <dgm:prSet presAssocID="{CA900F02-23E7-47C1-B43E-72DF1CD2B588}" presName="spaceBetweenRectangles" presStyleCnt="0"/>
      <dgm:spPr/>
    </dgm:pt>
    <dgm:pt modelId="{A33A3E70-BA3E-462B-8B70-0D74A9BFD212}" type="pres">
      <dgm:prSet presAssocID="{795986F9-7491-4F29-B0B6-80A0DF27E07D}" presName="parentLin" presStyleCnt="0"/>
      <dgm:spPr/>
    </dgm:pt>
    <dgm:pt modelId="{C6DC1343-23E8-4311-AD9F-48D91C4771CF}" type="pres">
      <dgm:prSet presAssocID="{795986F9-7491-4F29-B0B6-80A0DF27E07D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13768A8D-B3DD-4D00-8C3A-E3852055EAB7}" type="pres">
      <dgm:prSet presAssocID="{795986F9-7491-4F29-B0B6-80A0DF27E07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AA0D45-36C8-434F-BB67-E2D0067642DE}" type="pres">
      <dgm:prSet presAssocID="{795986F9-7491-4F29-B0B6-80A0DF27E07D}" presName="negativeSpace" presStyleCnt="0"/>
      <dgm:spPr/>
    </dgm:pt>
    <dgm:pt modelId="{86A53F51-0F99-4BB1-A0FE-E4FAB9650E32}" type="pres">
      <dgm:prSet presAssocID="{795986F9-7491-4F29-B0B6-80A0DF27E07D}" presName="childText" presStyleLbl="conFgAcc1" presStyleIdx="2" presStyleCnt="5">
        <dgm:presLayoutVars>
          <dgm:bulletEnabled val="1"/>
        </dgm:presLayoutVars>
      </dgm:prSet>
      <dgm:spPr/>
    </dgm:pt>
    <dgm:pt modelId="{E0F617D2-C7EE-4DC2-BDB9-84E13AE41F49}" type="pres">
      <dgm:prSet presAssocID="{B7A6222B-2C6B-4A2F-911D-61159604E3FD}" presName="spaceBetweenRectangles" presStyleCnt="0"/>
      <dgm:spPr/>
    </dgm:pt>
    <dgm:pt modelId="{4CF6EBE9-866A-4C8E-BAA8-ED58613B35A7}" type="pres">
      <dgm:prSet presAssocID="{EE4CD6FB-369B-44CD-AF7D-C4A44DAB631A}" presName="parentLin" presStyleCnt="0"/>
      <dgm:spPr/>
    </dgm:pt>
    <dgm:pt modelId="{A8DDFF93-DB02-4186-B276-B06D3BAC493E}" type="pres">
      <dgm:prSet presAssocID="{EE4CD6FB-369B-44CD-AF7D-C4A44DAB631A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266F573C-E122-4807-8540-F85C14E643A7}" type="pres">
      <dgm:prSet presAssocID="{EE4CD6FB-369B-44CD-AF7D-C4A44DAB631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F1FE3-8AA2-4C68-9AD6-E48BECB7F6CB}" type="pres">
      <dgm:prSet presAssocID="{EE4CD6FB-369B-44CD-AF7D-C4A44DAB631A}" presName="negativeSpace" presStyleCnt="0"/>
      <dgm:spPr/>
    </dgm:pt>
    <dgm:pt modelId="{812787DC-EEDA-4EC2-BD25-D0D910ADF2F4}" type="pres">
      <dgm:prSet presAssocID="{EE4CD6FB-369B-44CD-AF7D-C4A44DAB631A}" presName="childText" presStyleLbl="conFgAcc1" presStyleIdx="3" presStyleCnt="5">
        <dgm:presLayoutVars>
          <dgm:bulletEnabled val="1"/>
        </dgm:presLayoutVars>
      </dgm:prSet>
      <dgm:spPr/>
    </dgm:pt>
    <dgm:pt modelId="{98398FBE-A085-4BEF-BE35-059ACB763F00}" type="pres">
      <dgm:prSet presAssocID="{01DBCD56-7C69-4C31-978F-F94AF9B2754A}" presName="spaceBetweenRectangles" presStyleCnt="0"/>
      <dgm:spPr/>
    </dgm:pt>
    <dgm:pt modelId="{D817C5BE-AD50-4F89-8DCF-22BE52BAD691}" type="pres">
      <dgm:prSet presAssocID="{CD1866B2-5091-4852-850C-B41053AFD403}" presName="parentLin" presStyleCnt="0"/>
      <dgm:spPr/>
    </dgm:pt>
    <dgm:pt modelId="{21780CAA-3F4B-459B-B65D-AC962173A387}" type="pres">
      <dgm:prSet presAssocID="{CD1866B2-5091-4852-850C-B41053AFD403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6129013E-7EF0-4811-873E-005CD560D920}" type="pres">
      <dgm:prSet presAssocID="{CD1866B2-5091-4852-850C-B41053AFD403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006730-2F1A-4FE9-86D9-8BFDA2906D24}" type="pres">
      <dgm:prSet presAssocID="{CD1866B2-5091-4852-850C-B41053AFD403}" presName="negativeSpace" presStyleCnt="0"/>
      <dgm:spPr/>
    </dgm:pt>
    <dgm:pt modelId="{40F1C8ED-E07E-48CB-87FE-D95D61898F8F}" type="pres">
      <dgm:prSet presAssocID="{CD1866B2-5091-4852-850C-B41053AFD403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AF418013-E8CF-443D-B6B9-AF7B21E9C5DC}" type="presOf" srcId="{CD1866B2-5091-4852-850C-B41053AFD403}" destId="{21780CAA-3F4B-459B-B65D-AC962173A387}" srcOrd="0" destOrd="0" presId="urn:microsoft.com/office/officeart/2005/8/layout/list1"/>
    <dgm:cxn modelId="{DFD43A4D-B7A4-460A-8501-63133A6243EB}" srcId="{B3B36B9B-6247-482F-938C-00A2EA688616}" destId="{EE4CD6FB-369B-44CD-AF7D-C4A44DAB631A}" srcOrd="3" destOrd="0" parTransId="{269DCFC3-6D8A-45B8-BB84-70D12FA5DC34}" sibTransId="{01DBCD56-7C69-4C31-978F-F94AF9B2754A}"/>
    <dgm:cxn modelId="{67B5EBDE-DFDE-48D6-8044-06E76A62D13D}" type="presOf" srcId="{EE4CD6FB-369B-44CD-AF7D-C4A44DAB631A}" destId="{A8DDFF93-DB02-4186-B276-B06D3BAC493E}" srcOrd="0" destOrd="0" presId="urn:microsoft.com/office/officeart/2005/8/layout/list1"/>
    <dgm:cxn modelId="{23CDB292-3842-4866-B659-C5F06924E501}" type="presOf" srcId="{894F7B8A-D53C-4BCC-8BD6-3F93732580A4}" destId="{33FD5192-32A9-4E0E-9D3B-74DCC27E5030}" srcOrd="0" destOrd="0" presId="urn:microsoft.com/office/officeart/2005/8/layout/list1"/>
    <dgm:cxn modelId="{86691422-DFA9-4286-A7E3-5495FC8C786D}" type="presOf" srcId="{795986F9-7491-4F29-B0B6-80A0DF27E07D}" destId="{C6DC1343-23E8-4311-AD9F-48D91C4771CF}" srcOrd="0" destOrd="0" presId="urn:microsoft.com/office/officeart/2005/8/layout/list1"/>
    <dgm:cxn modelId="{EF4B689F-A9C3-460B-B1AC-1B8AFC61EDDB}" srcId="{B3B36B9B-6247-482F-938C-00A2EA688616}" destId="{ECD111B6-E1C4-475A-B6A6-ED8135206566}" srcOrd="1" destOrd="0" parTransId="{62538054-BABD-42FC-B5FA-09106240E82B}" sibTransId="{CA900F02-23E7-47C1-B43E-72DF1CD2B588}"/>
    <dgm:cxn modelId="{FA37422D-CF28-42EC-BA28-F83DC99C3593}" type="presOf" srcId="{795986F9-7491-4F29-B0B6-80A0DF27E07D}" destId="{13768A8D-B3DD-4D00-8C3A-E3852055EAB7}" srcOrd="1" destOrd="0" presId="urn:microsoft.com/office/officeart/2005/8/layout/list1"/>
    <dgm:cxn modelId="{22C35CB9-F026-433C-BBD9-542E7709A455}" type="presOf" srcId="{ECD111B6-E1C4-475A-B6A6-ED8135206566}" destId="{826B2414-2CBC-480D-9085-052D445CBDA9}" srcOrd="1" destOrd="0" presId="urn:microsoft.com/office/officeart/2005/8/layout/list1"/>
    <dgm:cxn modelId="{CCD0D6DB-77AE-4DB4-ADAC-3A8AA7270BB7}" type="presOf" srcId="{ECD111B6-E1C4-475A-B6A6-ED8135206566}" destId="{ECA8D809-50D1-43B5-BE8B-49B570CC156A}" srcOrd="0" destOrd="0" presId="urn:microsoft.com/office/officeart/2005/8/layout/list1"/>
    <dgm:cxn modelId="{3001D42C-0958-4A71-9502-234318E77EC1}" srcId="{B3B36B9B-6247-482F-938C-00A2EA688616}" destId="{795986F9-7491-4F29-B0B6-80A0DF27E07D}" srcOrd="2" destOrd="0" parTransId="{F76FC392-3C55-4D0A-A6F5-C04D71E698BD}" sibTransId="{B7A6222B-2C6B-4A2F-911D-61159604E3FD}"/>
    <dgm:cxn modelId="{527450E4-1672-4127-98B2-A3994A1E3F34}" type="presOf" srcId="{CD1866B2-5091-4852-850C-B41053AFD403}" destId="{6129013E-7EF0-4811-873E-005CD560D920}" srcOrd="1" destOrd="0" presId="urn:microsoft.com/office/officeart/2005/8/layout/list1"/>
    <dgm:cxn modelId="{5B25C2F3-AA5E-4EC3-AA8F-3CED33C817C8}" type="presOf" srcId="{EE4CD6FB-369B-44CD-AF7D-C4A44DAB631A}" destId="{266F573C-E122-4807-8540-F85C14E643A7}" srcOrd="1" destOrd="0" presId="urn:microsoft.com/office/officeart/2005/8/layout/list1"/>
    <dgm:cxn modelId="{577CEDC4-2B6B-431F-8F07-2C934675F965}" srcId="{B3B36B9B-6247-482F-938C-00A2EA688616}" destId="{894F7B8A-D53C-4BCC-8BD6-3F93732580A4}" srcOrd="0" destOrd="0" parTransId="{ED88F00C-0299-4B07-947D-DE5E29BD04FF}" sibTransId="{BE3D3B69-EFC6-4996-B99C-BE3CEFF1393C}"/>
    <dgm:cxn modelId="{400009EB-6B9D-486A-96CF-7BE8D0D17CCA}" type="presOf" srcId="{894F7B8A-D53C-4BCC-8BD6-3F93732580A4}" destId="{5FB66B6D-246E-4823-B353-5A4F2274E274}" srcOrd="1" destOrd="0" presId="urn:microsoft.com/office/officeart/2005/8/layout/list1"/>
    <dgm:cxn modelId="{FFF293E2-8417-4527-8314-E4BCF16D0CF0}" srcId="{B3B36B9B-6247-482F-938C-00A2EA688616}" destId="{CD1866B2-5091-4852-850C-B41053AFD403}" srcOrd="4" destOrd="0" parTransId="{F27B0994-67FB-4B97-A71A-D2F9A4026057}" sibTransId="{74F86530-1071-45A3-9FA8-D476DD18DDF5}"/>
    <dgm:cxn modelId="{1D815738-0E91-4203-9B17-CB90B33DCC81}" type="presOf" srcId="{B3B36B9B-6247-482F-938C-00A2EA688616}" destId="{FB4CBB53-7C38-4B4B-AB56-A0255D1E96B9}" srcOrd="0" destOrd="0" presId="urn:microsoft.com/office/officeart/2005/8/layout/list1"/>
    <dgm:cxn modelId="{9575363E-06C6-4A21-92DE-F196AEF7F27D}" type="presParOf" srcId="{FB4CBB53-7C38-4B4B-AB56-A0255D1E96B9}" destId="{F7C97933-76C5-40C2-8363-F4B0F50866AD}" srcOrd="0" destOrd="0" presId="urn:microsoft.com/office/officeart/2005/8/layout/list1"/>
    <dgm:cxn modelId="{0B40A177-AE1C-4868-AE9E-2A38A73F0459}" type="presParOf" srcId="{F7C97933-76C5-40C2-8363-F4B0F50866AD}" destId="{33FD5192-32A9-4E0E-9D3B-74DCC27E5030}" srcOrd="0" destOrd="0" presId="urn:microsoft.com/office/officeart/2005/8/layout/list1"/>
    <dgm:cxn modelId="{01C88C38-4F1B-4778-812C-EC52261B68A3}" type="presParOf" srcId="{F7C97933-76C5-40C2-8363-F4B0F50866AD}" destId="{5FB66B6D-246E-4823-B353-5A4F2274E274}" srcOrd="1" destOrd="0" presId="urn:microsoft.com/office/officeart/2005/8/layout/list1"/>
    <dgm:cxn modelId="{AC0C5FBD-87C1-4C31-8B6A-9AA4804511DB}" type="presParOf" srcId="{FB4CBB53-7C38-4B4B-AB56-A0255D1E96B9}" destId="{C1E98F53-7006-42D3-96C9-AD40ACD89541}" srcOrd="1" destOrd="0" presId="urn:microsoft.com/office/officeart/2005/8/layout/list1"/>
    <dgm:cxn modelId="{54FCF510-C873-453A-8283-FC728D014F9B}" type="presParOf" srcId="{FB4CBB53-7C38-4B4B-AB56-A0255D1E96B9}" destId="{7873809E-5026-4146-9605-1AEB8ADE610A}" srcOrd="2" destOrd="0" presId="urn:microsoft.com/office/officeart/2005/8/layout/list1"/>
    <dgm:cxn modelId="{C4306199-7822-44FA-83E4-45C02B458BB0}" type="presParOf" srcId="{FB4CBB53-7C38-4B4B-AB56-A0255D1E96B9}" destId="{EC74BE49-439A-4D73-97C7-ED2E30FD0E57}" srcOrd="3" destOrd="0" presId="urn:microsoft.com/office/officeart/2005/8/layout/list1"/>
    <dgm:cxn modelId="{33E20B9F-D2A2-4703-A863-E793EF16D0D5}" type="presParOf" srcId="{FB4CBB53-7C38-4B4B-AB56-A0255D1E96B9}" destId="{68B1D90E-C061-41CE-B9D8-0A0070A413E0}" srcOrd="4" destOrd="0" presId="urn:microsoft.com/office/officeart/2005/8/layout/list1"/>
    <dgm:cxn modelId="{B353CD95-FBF7-4115-98B4-9CAA90D33A21}" type="presParOf" srcId="{68B1D90E-C061-41CE-B9D8-0A0070A413E0}" destId="{ECA8D809-50D1-43B5-BE8B-49B570CC156A}" srcOrd="0" destOrd="0" presId="urn:microsoft.com/office/officeart/2005/8/layout/list1"/>
    <dgm:cxn modelId="{6DC693B4-6EAB-4907-8CA4-B90897C489DA}" type="presParOf" srcId="{68B1D90E-C061-41CE-B9D8-0A0070A413E0}" destId="{826B2414-2CBC-480D-9085-052D445CBDA9}" srcOrd="1" destOrd="0" presId="urn:microsoft.com/office/officeart/2005/8/layout/list1"/>
    <dgm:cxn modelId="{A0AB925B-2796-4C08-B27C-E65B5B1CCEF7}" type="presParOf" srcId="{FB4CBB53-7C38-4B4B-AB56-A0255D1E96B9}" destId="{51E9C987-7A02-4321-9844-87D2A183309E}" srcOrd="5" destOrd="0" presId="urn:microsoft.com/office/officeart/2005/8/layout/list1"/>
    <dgm:cxn modelId="{2A48EC50-3FD5-4E6A-9110-91BE10754A52}" type="presParOf" srcId="{FB4CBB53-7C38-4B4B-AB56-A0255D1E96B9}" destId="{C7EBC23C-7525-4DE1-8195-FC9A270434F0}" srcOrd="6" destOrd="0" presId="urn:microsoft.com/office/officeart/2005/8/layout/list1"/>
    <dgm:cxn modelId="{8589BE01-3DC4-464F-8FF3-E6FF4D1E7274}" type="presParOf" srcId="{FB4CBB53-7C38-4B4B-AB56-A0255D1E96B9}" destId="{A376BDA1-F2DC-4BA4-A0C0-8771AD1A509B}" srcOrd="7" destOrd="0" presId="urn:microsoft.com/office/officeart/2005/8/layout/list1"/>
    <dgm:cxn modelId="{33793107-5BBB-418B-9A98-E6FDCFB4F15B}" type="presParOf" srcId="{FB4CBB53-7C38-4B4B-AB56-A0255D1E96B9}" destId="{A33A3E70-BA3E-462B-8B70-0D74A9BFD212}" srcOrd="8" destOrd="0" presId="urn:microsoft.com/office/officeart/2005/8/layout/list1"/>
    <dgm:cxn modelId="{DF5501A0-3869-4612-8E3B-7D0379F40E07}" type="presParOf" srcId="{A33A3E70-BA3E-462B-8B70-0D74A9BFD212}" destId="{C6DC1343-23E8-4311-AD9F-48D91C4771CF}" srcOrd="0" destOrd="0" presId="urn:microsoft.com/office/officeart/2005/8/layout/list1"/>
    <dgm:cxn modelId="{B548099E-037A-4050-A30C-43A3E33A6FB8}" type="presParOf" srcId="{A33A3E70-BA3E-462B-8B70-0D74A9BFD212}" destId="{13768A8D-B3DD-4D00-8C3A-E3852055EAB7}" srcOrd="1" destOrd="0" presId="urn:microsoft.com/office/officeart/2005/8/layout/list1"/>
    <dgm:cxn modelId="{0D9389F3-9287-4E75-B17F-247F96066DC8}" type="presParOf" srcId="{FB4CBB53-7C38-4B4B-AB56-A0255D1E96B9}" destId="{7AAA0D45-36C8-434F-BB67-E2D0067642DE}" srcOrd="9" destOrd="0" presId="urn:microsoft.com/office/officeart/2005/8/layout/list1"/>
    <dgm:cxn modelId="{285F903F-CBA7-4618-9E2B-8F2592697F4A}" type="presParOf" srcId="{FB4CBB53-7C38-4B4B-AB56-A0255D1E96B9}" destId="{86A53F51-0F99-4BB1-A0FE-E4FAB9650E32}" srcOrd="10" destOrd="0" presId="urn:microsoft.com/office/officeart/2005/8/layout/list1"/>
    <dgm:cxn modelId="{FBD07A99-5E68-4162-9972-5B43A687DBB3}" type="presParOf" srcId="{FB4CBB53-7C38-4B4B-AB56-A0255D1E96B9}" destId="{E0F617D2-C7EE-4DC2-BDB9-84E13AE41F49}" srcOrd="11" destOrd="0" presId="urn:microsoft.com/office/officeart/2005/8/layout/list1"/>
    <dgm:cxn modelId="{76293E3E-4F6A-4C6B-A827-0DC1B84AA8AA}" type="presParOf" srcId="{FB4CBB53-7C38-4B4B-AB56-A0255D1E96B9}" destId="{4CF6EBE9-866A-4C8E-BAA8-ED58613B35A7}" srcOrd="12" destOrd="0" presId="urn:microsoft.com/office/officeart/2005/8/layout/list1"/>
    <dgm:cxn modelId="{DB3D63FB-ADCA-41AC-9CCF-9AD16764B301}" type="presParOf" srcId="{4CF6EBE9-866A-4C8E-BAA8-ED58613B35A7}" destId="{A8DDFF93-DB02-4186-B276-B06D3BAC493E}" srcOrd="0" destOrd="0" presId="urn:microsoft.com/office/officeart/2005/8/layout/list1"/>
    <dgm:cxn modelId="{49594C5F-EF29-45C9-B971-7ABF0D9ADDC6}" type="presParOf" srcId="{4CF6EBE9-866A-4C8E-BAA8-ED58613B35A7}" destId="{266F573C-E122-4807-8540-F85C14E643A7}" srcOrd="1" destOrd="0" presId="urn:microsoft.com/office/officeart/2005/8/layout/list1"/>
    <dgm:cxn modelId="{A3B892CD-A4DE-4758-85B5-1F46F8CB9D1A}" type="presParOf" srcId="{FB4CBB53-7C38-4B4B-AB56-A0255D1E96B9}" destId="{5DEF1FE3-8AA2-4C68-9AD6-E48BECB7F6CB}" srcOrd="13" destOrd="0" presId="urn:microsoft.com/office/officeart/2005/8/layout/list1"/>
    <dgm:cxn modelId="{7EDDD600-2736-4DE5-B2C3-12986D35A5DF}" type="presParOf" srcId="{FB4CBB53-7C38-4B4B-AB56-A0255D1E96B9}" destId="{812787DC-EEDA-4EC2-BD25-D0D910ADF2F4}" srcOrd="14" destOrd="0" presId="urn:microsoft.com/office/officeart/2005/8/layout/list1"/>
    <dgm:cxn modelId="{1140931E-EFE5-4B39-B520-9689F7F86A3A}" type="presParOf" srcId="{FB4CBB53-7C38-4B4B-AB56-A0255D1E96B9}" destId="{98398FBE-A085-4BEF-BE35-059ACB763F00}" srcOrd="15" destOrd="0" presId="urn:microsoft.com/office/officeart/2005/8/layout/list1"/>
    <dgm:cxn modelId="{1D6633B4-FC56-45E7-BFF4-C01049B607DC}" type="presParOf" srcId="{FB4CBB53-7C38-4B4B-AB56-A0255D1E96B9}" destId="{D817C5BE-AD50-4F89-8DCF-22BE52BAD691}" srcOrd="16" destOrd="0" presId="urn:microsoft.com/office/officeart/2005/8/layout/list1"/>
    <dgm:cxn modelId="{81F8F46A-08F9-42A2-9BED-F4692A8EC5F0}" type="presParOf" srcId="{D817C5BE-AD50-4F89-8DCF-22BE52BAD691}" destId="{21780CAA-3F4B-459B-B65D-AC962173A387}" srcOrd="0" destOrd="0" presId="urn:microsoft.com/office/officeart/2005/8/layout/list1"/>
    <dgm:cxn modelId="{DCFC76D2-9541-4035-8792-AD13F108CE72}" type="presParOf" srcId="{D817C5BE-AD50-4F89-8DCF-22BE52BAD691}" destId="{6129013E-7EF0-4811-873E-005CD560D920}" srcOrd="1" destOrd="0" presId="urn:microsoft.com/office/officeart/2005/8/layout/list1"/>
    <dgm:cxn modelId="{9B0B3F7A-15CD-4049-A9CD-F075D2995635}" type="presParOf" srcId="{FB4CBB53-7C38-4B4B-AB56-A0255D1E96B9}" destId="{E6006730-2F1A-4FE9-86D9-8BFDA2906D24}" srcOrd="17" destOrd="0" presId="urn:microsoft.com/office/officeart/2005/8/layout/list1"/>
    <dgm:cxn modelId="{D98E8A94-0B90-47FD-BC89-9E03047B770E}" type="presParOf" srcId="{FB4CBB53-7C38-4B4B-AB56-A0255D1E96B9}" destId="{40F1C8ED-E07E-48CB-87FE-D95D61898F8F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6E3EC9E-BC68-4B49-A1F2-1D34D28AD51A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DF26595F-4F5C-418A-8137-AC0F588EBE47}">
      <dgm:prSet phldrT="[Текст]"/>
      <dgm:spPr/>
      <dgm:t>
        <a:bodyPr/>
        <a:lstStyle/>
        <a:p>
          <a:r>
            <a:rPr lang="ru-RU" dirty="0" smtClean="0"/>
            <a:t>20 баллов</a:t>
          </a:r>
          <a:endParaRPr lang="ru-RU" dirty="0"/>
        </a:p>
      </dgm:t>
    </dgm:pt>
    <dgm:pt modelId="{049F04A9-1F25-42A7-93BF-1C03318931C5}" type="parTrans" cxnId="{1A3DFB14-754C-45CE-9CDD-DD80A96151DD}">
      <dgm:prSet/>
      <dgm:spPr/>
      <dgm:t>
        <a:bodyPr/>
        <a:lstStyle/>
        <a:p>
          <a:endParaRPr lang="ru-RU"/>
        </a:p>
      </dgm:t>
    </dgm:pt>
    <dgm:pt modelId="{36957C2B-0BF8-409A-B61C-82A50561D8A0}" type="sibTrans" cxnId="{1A3DFB14-754C-45CE-9CDD-DD80A96151DD}">
      <dgm:prSet/>
      <dgm:spPr/>
      <dgm:t>
        <a:bodyPr/>
        <a:lstStyle/>
        <a:p>
          <a:endParaRPr lang="ru-RU"/>
        </a:p>
      </dgm:t>
    </dgm:pt>
    <dgm:pt modelId="{D1C5DE27-180D-48FA-AFAF-F5FD98875203}" type="pres">
      <dgm:prSet presAssocID="{66E3EC9E-BC68-4B49-A1F2-1D34D28AD51A}" presName="Name0" presStyleCnt="0">
        <dgm:presLayoutVars>
          <dgm:dir/>
          <dgm:resizeHandles val="exact"/>
        </dgm:presLayoutVars>
      </dgm:prSet>
      <dgm:spPr/>
    </dgm:pt>
    <dgm:pt modelId="{514A5855-2508-4173-AEDC-EAAB16537FEC}" type="pres">
      <dgm:prSet presAssocID="{66E3EC9E-BC68-4B49-A1F2-1D34D28AD51A}" presName="fgShape" presStyleLbl="fgShp" presStyleIdx="0" presStyleCnt="1"/>
      <dgm:spPr/>
    </dgm:pt>
    <dgm:pt modelId="{366AF30C-0099-466C-940A-AB882BB6793D}" type="pres">
      <dgm:prSet presAssocID="{66E3EC9E-BC68-4B49-A1F2-1D34D28AD51A}" presName="linComp" presStyleCnt="0"/>
      <dgm:spPr/>
    </dgm:pt>
    <dgm:pt modelId="{1173FB23-18F8-4E54-B71B-5750CD12F814}" type="pres">
      <dgm:prSet presAssocID="{DF26595F-4F5C-418A-8137-AC0F588EBE47}" presName="compNode" presStyleCnt="0"/>
      <dgm:spPr/>
    </dgm:pt>
    <dgm:pt modelId="{AD7C8927-8AEA-4298-94D1-DE9486750127}" type="pres">
      <dgm:prSet presAssocID="{DF26595F-4F5C-418A-8137-AC0F588EBE47}" presName="bkgdShape" presStyleLbl="node1" presStyleIdx="0" presStyleCnt="1" custLinFactNeighborX="-61564" custLinFactNeighborY="-47774"/>
      <dgm:spPr/>
      <dgm:t>
        <a:bodyPr/>
        <a:lstStyle/>
        <a:p>
          <a:endParaRPr lang="ru-RU"/>
        </a:p>
      </dgm:t>
    </dgm:pt>
    <dgm:pt modelId="{6CC7D11F-799C-4065-A105-2180EC12BE1E}" type="pres">
      <dgm:prSet presAssocID="{DF26595F-4F5C-418A-8137-AC0F588EBE47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34D2BD-7431-4176-804C-52EDA209CD8D}" type="pres">
      <dgm:prSet presAssocID="{DF26595F-4F5C-418A-8137-AC0F588EBE47}" presName="invisiNode" presStyleLbl="node1" presStyleIdx="0" presStyleCnt="1"/>
      <dgm:spPr/>
    </dgm:pt>
    <dgm:pt modelId="{F158F1ED-21C9-4773-B1C2-93F72C4437CC}" type="pres">
      <dgm:prSet presAssocID="{DF26595F-4F5C-418A-8137-AC0F588EBE47}" presName="imagNode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</dgm:pt>
  </dgm:ptLst>
  <dgm:cxnLst>
    <dgm:cxn modelId="{5ABF6DF7-F8F7-4533-B2F6-D9DB074313D7}" type="presOf" srcId="{66E3EC9E-BC68-4B49-A1F2-1D34D28AD51A}" destId="{D1C5DE27-180D-48FA-AFAF-F5FD98875203}" srcOrd="0" destOrd="0" presId="urn:microsoft.com/office/officeart/2005/8/layout/hList7"/>
    <dgm:cxn modelId="{1A3DFB14-754C-45CE-9CDD-DD80A96151DD}" srcId="{66E3EC9E-BC68-4B49-A1F2-1D34D28AD51A}" destId="{DF26595F-4F5C-418A-8137-AC0F588EBE47}" srcOrd="0" destOrd="0" parTransId="{049F04A9-1F25-42A7-93BF-1C03318931C5}" sibTransId="{36957C2B-0BF8-409A-B61C-82A50561D8A0}"/>
    <dgm:cxn modelId="{7ACC8B66-835B-49FE-9FFC-3E25E52FFBFB}" type="presOf" srcId="{DF26595F-4F5C-418A-8137-AC0F588EBE47}" destId="{AD7C8927-8AEA-4298-94D1-DE9486750127}" srcOrd="0" destOrd="0" presId="urn:microsoft.com/office/officeart/2005/8/layout/hList7"/>
    <dgm:cxn modelId="{BF111E73-E82B-4DC9-A6CB-A952A95F0565}" type="presOf" srcId="{DF26595F-4F5C-418A-8137-AC0F588EBE47}" destId="{6CC7D11F-799C-4065-A105-2180EC12BE1E}" srcOrd="1" destOrd="0" presId="urn:microsoft.com/office/officeart/2005/8/layout/hList7"/>
    <dgm:cxn modelId="{B1A73657-65BB-4769-BC1C-F348498ABDB4}" type="presParOf" srcId="{D1C5DE27-180D-48FA-AFAF-F5FD98875203}" destId="{514A5855-2508-4173-AEDC-EAAB16537FEC}" srcOrd="0" destOrd="0" presId="urn:microsoft.com/office/officeart/2005/8/layout/hList7"/>
    <dgm:cxn modelId="{80557FCA-C7A3-40D1-93F5-4B31733B1402}" type="presParOf" srcId="{D1C5DE27-180D-48FA-AFAF-F5FD98875203}" destId="{366AF30C-0099-466C-940A-AB882BB6793D}" srcOrd="1" destOrd="0" presId="urn:microsoft.com/office/officeart/2005/8/layout/hList7"/>
    <dgm:cxn modelId="{D616134B-3ECC-4332-9676-03AED10C30C9}" type="presParOf" srcId="{366AF30C-0099-466C-940A-AB882BB6793D}" destId="{1173FB23-18F8-4E54-B71B-5750CD12F814}" srcOrd="0" destOrd="0" presId="urn:microsoft.com/office/officeart/2005/8/layout/hList7"/>
    <dgm:cxn modelId="{12FED15F-A049-40AD-A5CA-C43D82326EFA}" type="presParOf" srcId="{1173FB23-18F8-4E54-B71B-5750CD12F814}" destId="{AD7C8927-8AEA-4298-94D1-DE9486750127}" srcOrd="0" destOrd="0" presId="urn:microsoft.com/office/officeart/2005/8/layout/hList7"/>
    <dgm:cxn modelId="{85036E83-E56C-422E-9E62-B7E198AEAFC2}" type="presParOf" srcId="{1173FB23-18F8-4E54-B71B-5750CD12F814}" destId="{6CC7D11F-799C-4065-A105-2180EC12BE1E}" srcOrd="1" destOrd="0" presId="urn:microsoft.com/office/officeart/2005/8/layout/hList7"/>
    <dgm:cxn modelId="{2B405523-AFBE-40DF-BE90-BCCE39FA8640}" type="presParOf" srcId="{1173FB23-18F8-4E54-B71B-5750CD12F814}" destId="{9634D2BD-7431-4176-804C-52EDA209CD8D}" srcOrd="2" destOrd="0" presId="urn:microsoft.com/office/officeart/2005/8/layout/hList7"/>
    <dgm:cxn modelId="{6B67E6AB-6DE8-462D-AC47-AB75E64CA203}" type="presParOf" srcId="{1173FB23-18F8-4E54-B71B-5750CD12F814}" destId="{F158F1ED-21C9-4773-B1C2-93F72C4437CC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C7BCC35-767E-4C6C-9B97-DE8656FD5FF7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2E3749BB-1D2C-4B7D-9C08-CB03F83C68D3}">
      <dgm:prSet phldrT="[Текст]"/>
      <dgm:spPr/>
      <dgm:t>
        <a:bodyPr/>
        <a:lstStyle/>
        <a:p>
          <a:r>
            <a:rPr lang="ru-RU" dirty="0" smtClean="0"/>
            <a:t>30 баллов</a:t>
          </a:r>
          <a:endParaRPr lang="ru-RU" dirty="0"/>
        </a:p>
      </dgm:t>
    </dgm:pt>
    <dgm:pt modelId="{DE0A0FD6-65FB-45D8-A4A7-EBDD34551A57}" type="parTrans" cxnId="{E2B29402-0795-4E23-9B45-DE4376AB93B9}">
      <dgm:prSet/>
      <dgm:spPr/>
      <dgm:t>
        <a:bodyPr/>
        <a:lstStyle/>
        <a:p>
          <a:endParaRPr lang="ru-RU"/>
        </a:p>
      </dgm:t>
    </dgm:pt>
    <dgm:pt modelId="{6CB8C965-5A5C-4943-8316-341DC79CD44A}" type="sibTrans" cxnId="{E2B29402-0795-4E23-9B45-DE4376AB93B9}">
      <dgm:prSet/>
      <dgm:spPr/>
      <dgm:t>
        <a:bodyPr/>
        <a:lstStyle/>
        <a:p>
          <a:endParaRPr lang="ru-RU"/>
        </a:p>
      </dgm:t>
    </dgm:pt>
    <dgm:pt modelId="{C8A7EBB9-BC79-4BC2-96E8-40737117BD0F}" type="pres">
      <dgm:prSet presAssocID="{AC7BCC35-767E-4C6C-9B97-DE8656FD5FF7}" presName="Name0" presStyleCnt="0">
        <dgm:presLayoutVars>
          <dgm:dir/>
          <dgm:resizeHandles val="exact"/>
        </dgm:presLayoutVars>
      </dgm:prSet>
      <dgm:spPr/>
    </dgm:pt>
    <dgm:pt modelId="{F8D4CB64-45B7-4E0F-9EB9-39BD6FEBC480}" type="pres">
      <dgm:prSet presAssocID="{AC7BCC35-767E-4C6C-9B97-DE8656FD5FF7}" presName="fgShape" presStyleLbl="fgShp" presStyleIdx="0" presStyleCnt="1"/>
      <dgm:spPr/>
    </dgm:pt>
    <dgm:pt modelId="{E1863855-1CFC-4DEC-A52F-8A5A78757257}" type="pres">
      <dgm:prSet presAssocID="{AC7BCC35-767E-4C6C-9B97-DE8656FD5FF7}" presName="linComp" presStyleCnt="0"/>
      <dgm:spPr/>
    </dgm:pt>
    <dgm:pt modelId="{0FDB310B-172F-4048-92EA-5FEEDD02C0E9}" type="pres">
      <dgm:prSet presAssocID="{2E3749BB-1D2C-4B7D-9C08-CB03F83C68D3}" presName="compNode" presStyleCnt="0"/>
      <dgm:spPr/>
    </dgm:pt>
    <dgm:pt modelId="{6E8E3579-9957-45D1-AAF5-E7CF6D49C9DB}" type="pres">
      <dgm:prSet presAssocID="{2E3749BB-1D2C-4B7D-9C08-CB03F83C68D3}" presName="bkgdShape" presStyleLbl="node1" presStyleIdx="0" presStyleCnt="1" custLinFactNeighborX="5882" custLinFactNeighborY="2564"/>
      <dgm:spPr/>
      <dgm:t>
        <a:bodyPr/>
        <a:lstStyle/>
        <a:p>
          <a:endParaRPr lang="ru-RU"/>
        </a:p>
      </dgm:t>
    </dgm:pt>
    <dgm:pt modelId="{C26D012C-62A3-40BA-9F55-4DD00DF0669D}" type="pres">
      <dgm:prSet presAssocID="{2E3749BB-1D2C-4B7D-9C08-CB03F83C68D3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F394CB-3186-424B-81C7-B13607F6DB72}" type="pres">
      <dgm:prSet presAssocID="{2E3749BB-1D2C-4B7D-9C08-CB03F83C68D3}" presName="invisiNode" presStyleLbl="node1" presStyleIdx="0" presStyleCnt="1"/>
      <dgm:spPr/>
    </dgm:pt>
    <dgm:pt modelId="{584CC8ED-0ADE-4760-B234-1853F78AA5E2}" type="pres">
      <dgm:prSet presAssocID="{2E3749BB-1D2C-4B7D-9C08-CB03F83C68D3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</dgm:ptLst>
  <dgm:cxnLst>
    <dgm:cxn modelId="{C731C6DC-DC12-49AA-B6FE-50C3CA4095C7}" type="presOf" srcId="{AC7BCC35-767E-4C6C-9B97-DE8656FD5FF7}" destId="{C8A7EBB9-BC79-4BC2-96E8-40737117BD0F}" srcOrd="0" destOrd="0" presId="urn:microsoft.com/office/officeart/2005/8/layout/hList7"/>
    <dgm:cxn modelId="{E2B29402-0795-4E23-9B45-DE4376AB93B9}" srcId="{AC7BCC35-767E-4C6C-9B97-DE8656FD5FF7}" destId="{2E3749BB-1D2C-4B7D-9C08-CB03F83C68D3}" srcOrd="0" destOrd="0" parTransId="{DE0A0FD6-65FB-45D8-A4A7-EBDD34551A57}" sibTransId="{6CB8C965-5A5C-4943-8316-341DC79CD44A}"/>
    <dgm:cxn modelId="{8AEA49FB-660D-48FD-984F-8C3151DFBC05}" type="presOf" srcId="{2E3749BB-1D2C-4B7D-9C08-CB03F83C68D3}" destId="{C26D012C-62A3-40BA-9F55-4DD00DF0669D}" srcOrd="1" destOrd="0" presId="urn:microsoft.com/office/officeart/2005/8/layout/hList7"/>
    <dgm:cxn modelId="{71C74B42-1EEA-4D9C-833D-399414224B85}" type="presOf" srcId="{2E3749BB-1D2C-4B7D-9C08-CB03F83C68D3}" destId="{6E8E3579-9957-45D1-AAF5-E7CF6D49C9DB}" srcOrd="0" destOrd="0" presId="urn:microsoft.com/office/officeart/2005/8/layout/hList7"/>
    <dgm:cxn modelId="{6C6391CF-47A6-46ED-A78A-3A79C0120C4E}" type="presParOf" srcId="{C8A7EBB9-BC79-4BC2-96E8-40737117BD0F}" destId="{F8D4CB64-45B7-4E0F-9EB9-39BD6FEBC480}" srcOrd="0" destOrd="0" presId="urn:microsoft.com/office/officeart/2005/8/layout/hList7"/>
    <dgm:cxn modelId="{F4D94F72-5975-465E-A53B-D00D10570B6C}" type="presParOf" srcId="{C8A7EBB9-BC79-4BC2-96E8-40737117BD0F}" destId="{E1863855-1CFC-4DEC-A52F-8A5A78757257}" srcOrd="1" destOrd="0" presId="urn:microsoft.com/office/officeart/2005/8/layout/hList7"/>
    <dgm:cxn modelId="{A699DE23-5E11-4F19-A812-CA48F9D20DF5}" type="presParOf" srcId="{E1863855-1CFC-4DEC-A52F-8A5A78757257}" destId="{0FDB310B-172F-4048-92EA-5FEEDD02C0E9}" srcOrd="0" destOrd="0" presId="urn:microsoft.com/office/officeart/2005/8/layout/hList7"/>
    <dgm:cxn modelId="{3134488A-029A-46ED-8918-6D461D5E8868}" type="presParOf" srcId="{0FDB310B-172F-4048-92EA-5FEEDD02C0E9}" destId="{6E8E3579-9957-45D1-AAF5-E7CF6D49C9DB}" srcOrd="0" destOrd="0" presId="urn:microsoft.com/office/officeart/2005/8/layout/hList7"/>
    <dgm:cxn modelId="{FBB18E64-7AE8-4DD7-952C-658111A6F35A}" type="presParOf" srcId="{0FDB310B-172F-4048-92EA-5FEEDD02C0E9}" destId="{C26D012C-62A3-40BA-9F55-4DD00DF0669D}" srcOrd="1" destOrd="0" presId="urn:microsoft.com/office/officeart/2005/8/layout/hList7"/>
    <dgm:cxn modelId="{AB127448-F197-41A9-A0BC-F4F3157A208D}" type="presParOf" srcId="{0FDB310B-172F-4048-92EA-5FEEDD02C0E9}" destId="{34F394CB-3186-424B-81C7-B13607F6DB72}" srcOrd="2" destOrd="0" presId="urn:microsoft.com/office/officeart/2005/8/layout/hList7"/>
    <dgm:cxn modelId="{8FE349CE-1D4A-4536-BB39-758E668326E0}" type="presParOf" srcId="{0FDB310B-172F-4048-92EA-5FEEDD02C0E9}" destId="{584CC8ED-0ADE-4760-B234-1853F78AA5E2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DDE80A6-7D53-41EE-A7DC-688E22B14C75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C7908640-AD40-40B6-B51F-D2833E667825}">
      <dgm:prSet phldrT="[Текст]"/>
      <dgm:spPr/>
      <dgm:t>
        <a:bodyPr/>
        <a:lstStyle/>
        <a:p>
          <a:r>
            <a:rPr lang="ru-RU" dirty="0" smtClean="0"/>
            <a:t>40 баллов</a:t>
          </a:r>
          <a:endParaRPr lang="ru-RU" dirty="0"/>
        </a:p>
      </dgm:t>
    </dgm:pt>
    <dgm:pt modelId="{D1122FA7-A314-4F86-8C60-73094AA8DFF0}" type="parTrans" cxnId="{A4E6B76E-9E91-4BC8-ABCB-04926E52702E}">
      <dgm:prSet/>
      <dgm:spPr/>
      <dgm:t>
        <a:bodyPr/>
        <a:lstStyle/>
        <a:p>
          <a:endParaRPr lang="ru-RU"/>
        </a:p>
      </dgm:t>
    </dgm:pt>
    <dgm:pt modelId="{59AC4D34-6FEB-4FA0-8661-8634D9AE1928}" type="sibTrans" cxnId="{A4E6B76E-9E91-4BC8-ABCB-04926E52702E}">
      <dgm:prSet/>
      <dgm:spPr/>
      <dgm:t>
        <a:bodyPr/>
        <a:lstStyle/>
        <a:p>
          <a:endParaRPr lang="ru-RU"/>
        </a:p>
      </dgm:t>
    </dgm:pt>
    <dgm:pt modelId="{FE03AF93-C726-4B45-A865-13D8DAA854CC}" type="pres">
      <dgm:prSet presAssocID="{9DDE80A6-7D53-41EE-A7DC-688E22B14C75}" presName="Name0" presStyleCnt="0">
        <dgm:presLayoutVars>
          <dgm:dir/>
          <dgm:resizeHandles val="exact"/>
        </dgm:presLayoutVars>
      </dgm:prSet>
      <dgm:spPr/>
    </dgm:pt>
    <dgm:pt modelId="{0962E0C2-3127-4937-A4F7-DE8136F3564E}" type="pres">
      <dgm:prSet presAssocID="{9DDE80A6-7D53-41EE-A7DC-688E22B14C75}" presName="fgShape" presStyleLbl="fgShp" presStyleIdx="0" presStyleCnt="1"/>
      <dgm:spPr/>
    </dgm:pt>
    <dgm:pt modelId="{3B3DAEB2-7A68-4373-AE1F-92C897ADC5CF}" type="pres">
      <dgm:prSet presAssocID="{9DDE80A6-7D53-41EE-A7DC-688E22B14C75}" presName="linComp" presStyleCnt="0"/>
      <dgm:spPr/>
    </dgm:pt>
    <dgm:pt modelId="{1C5C0021-F5B3-4EBC-88F0-DBACFD292059}" type="pres">
      <dgm:prSet presAssocID="{C7908640-AD40-40B6-B51F-D2833E667825}" presName="compNode" presStyleCnt="0"/>
      <dgm:spPr/>
    </dgm:pt>
    <dgm:pt modelId="{728B82EB-5F0A-4117-B3C4-BFDF36E39088}" type="pres">
      <dgm:prSet presAssocID="{C7908640-AD40-40B6-B51F-D2833E667825}" presName="bkgdShape" presStyleLbl="node1" presStyleIdx="0" presStyleCnt="1" custLinFactNeighborX="-3192"/>
      <dgm:spPr/>
      <dgm:t>
        <a:bodyPr/>
        <a:lstStyle/>
        <a:p>
          <a:endParaRPr lang="ru-RU"/>
        </a:p>
      </dgm:t>
    </dgm:pt>
    <dgm:pt modelId="{666C753A-CE89-4850-B710-90BF51F8DB0D}" type="pres">
      <dgm:prSet presAssocID="{C7908640-AD40-40B6-B51F-D2833E667825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0E276C-1AE7-4BB2-AB56-C40D1AABB536}" type="pres">
      <dgm:prSet presAssocID="{C7908640-AD40-40B6-B51F-D2833E667825}" presName="invisiNode" presStyleLbl="node1" presStyleIdx="0" presStyleCnt="1"/>
      <dgm:spPr/>
    </dgm:pt>
    <dgm:pt modelId="{E4602191-D2E3-4606-A816-437B705AF2F8}" type="pres">
      <dgm:prSet presAssocID="{C7908640-AD40-40B6-B51F-D2833E667825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14A328B6-7C12-4D31-9F69-A9EB1DFBB7F7}" type="presOf" srcId="{9DDE80A6-7D53-41EE-A7DC-688E22B14C75}" destId="{FE03AF93-C726-4B45-A865-13D8DAA854CC}" srcOrd="0" destOrd="0" presId="urn:microsoft.com/office/officeart/2005/8/layout/hList7"/>
    <dgm:cxn modelId="{A4E6B76E-9E91-4BC8-ABCB-04926E52702E}" srcId="{9DDE80A6-7D53-41EE-A7DC-688E22B14C75}" destId="{C7908640-AD40-40B6-B51F-D2833E667825}" srcOrd="0" destOrd="0" parTransId="{D1122FA7-A314-4F86-8C60-73094AA8DFF0}" sibTransId="{59AC4D34-6FEB-4FA0-8661-8634D9AE1928}"/>
    <dgm:cxn modelId="{5507642C-7F81-40E3-B662-CAE5D55351F3}" type="presOf" srcId="{C7908640-AD40-40B6-B51F-D2833E667825}" destId="{728B82EB-5F0A-4117-B3C4-BFDF36E39088}" srcOrd="0" destOrd="0" presId="urn:microsoft.com/office/officeart/2005/8/layout/hList7"/>
    <dgm:cxn modelId="{E63C5364-28C6-4F25-9847-9BDF2903F70B}" type="presOf" srcId="{C7908640-AD40-40B6-B51F-D2833E667825}" destId="{666C753A-CE89-4850-B710-90BF51F8DB0D}" srcOrd="1" destOrd="0" presId="urn:microsoft.com/office/officeart/2005/8/layout/hList7"/>
    <dgm:cxn modelId="{43DF50E6-BC62-4B90-9E79-761E6EA8D1A2}" type="presParOf" srcId="{FE03AF93-C726-4B45-A865-13D8DAA854CC}" destId="{0962E0C2-3127-4937-A4F7-DE8136F3564E}" srcOrd="0" destOrd="0" presId="urn:microsoft.com/office/officeart/2005/8/layout/hList7"/>
    <dgm:cxn modelId="{BD8AF2DC-680C-46E7-85EB-95396E9167DE}" type="presParOf" srcId="{FE03AF93-C726-4B45-A865-13D8DAA854CC}" destId="{3B3DAEB2-7A68-4373-AE1F-92C897ADC5CF}" srcOrd="1" destOrd="0" presId="urn:microsoft.com/office/officeart/2005/8/layout/hList7"/>
    <dgm:cxn modelId="{23936EB7-96F9-4E4B-BA53-819D695EE97A}" type="presParOf" srcId="{3B3DAEB2-7A68-4373-AE1F-92C897ADC5CF}" destId="{1C5C0021-F5B3-4EBC-88F0-DBACFD292059}" srcOrd="0" destOrd="0" presId="urn:microsoft.com/office/officeart/2005/8/layout/hList7"/>
    <dgm:cxn modelId="{51412F93-817B-4FFF-8CAF-478D75F43114}" type="presParOf" srcId="{1C5C0021-F5B3-4EBC-88F0-DBACFD292059}" destId="{728B82EB-5F0A-4117-B3C4-BFDF36E39088}" srcOrd="0" destOrd="0" presId="urn:microsoft.com/office/officeart/2005/8/layout/hList7"/>
    <dgm:cxn modelId="{81D15047-16CE-4950-86E1-82F88BA3C2F1}" type="presParOf" srcId="{1C5C0021-F5B3-4EBC-88F0-DBACFD292059}" destId="{666C753A-CE89-4850-B710-90BF51F8DB0D}" srcOrd="1" destOrd="0" presId="urn:microsoft.com/office/officeart/2005/8/layout/hList7"/>
    <dgm:cxn modelId="{839798DA-5794-4DB5-8B60-C2085CEB77B6}" type="presParOf" srcId="{1C5C0021-F5B3-4EBC-88F0-DBACFD292059}" destId="{CD0E276C-1AE7-4BB2-AB56-C40D1AABB536}" srcOrd="2" destOrd="0" presId="urn:microsoft.com/office/officeart/2005/8/layout/hList7"/>
    <dgm:cxn modelId="{1436D270-69C9-45AD-ABB2-9212932CF04E}" type="presParOf" srcId="{1C5C0021-F5B3-4EBC-88F0-DBACFD292059}" destId="{E4602191-D2E3-4606-A816-437B705AF2F8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7B8F131-199F-4999-9D40-7E7498CC9183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F98E4C8C-9635-4E2E-BF37-943B785BFAAD}">
      <dgm:prSet phldrT="[Текст]"/>
      <dgm:spPr/>
      <dgm:t>
        <a:bodyPr/>
        <a:lstStyle/>
        <a:p>
          <a:r>
            <a:rPr lang="ru-RU" dirty="0" smtClean="0"/>
            <a:t>50 баллов</a:t>
          </a:r>
          <a:endParaRPr lang="ru-RU" dirty="0"/>
        </a:p>
      </dgm:t>
    </dgm:pt>
    <dgm:pt modelId="{6468DD65-6107-4E1C-9F77-8B1893E2740B}" type="parTrans" cxnId="{41A7845B-A18B-4A9C-BD53-1CB349848F55}">
      <dgm:prSet/>
      <dgm:spPr/>
      <dgm:t>
        <a:bodyPr/>
        <a:lstStyle/>
        <a:p>
          <a:endParaRPr lang="ru-RU"/>
        </a:p>
      </dgm:t>
    </dgm:pt>
    <dgm:pt modelId="{6C0983AD-9053-42C6-A406-8ECE1140DB05}" type="sibTrans" cxnId="{41A7845B-A18B-4A9C-BD53-1CB349848F55}">
      <dgm:prSet/>
      <dgm:spPr/>
      <dgm:t>
        <a:bodyPr/>
        <a:lstStyle/>
        <a:p>
          <a:endParaRPr lang="ru-RU"/>
        </a:p>
      </dgm:t>
    </dgm:pt>
    <dgm:pt modelId="{6BBF3514-AB49-4F3D-9A09-894004F7C697}" type="pres">
      <dgm:prSet presAssocID="{87B8F131-199F-4999-9D40-7E7498CC9183}" presName="Name0" presStyleCnt="0">
        <dgm:presLayoutVars>
          <dgm:dir/>
          <dgm:resizeHandles val="exact"/>
        </dgm:presLayoutVars>
      </dgm:prSet>
      <dgm:spPr/>
    </dgm:pt>
    <dgm:pt modelId="{EC51B8D4-E3D3-43DA-9844-2199EA78A911}" type="pres">
      <dgm:prSet presAssocID="{87B8F131-199F-4999-9D40-7E7498CC9183}" presName="fgShape" presStyleLbl="fgShp" presStyleIdx="0" presStyleCnt="1"/>
      <dgm:spPr/>
    </dgm:pt>
    <dgm:pt modelId="{FDF396FD-E621-47BD-BE2F-5F835C3F7A97}" type="pres">
      <dgm:prSet presAssocID="{87B8F131-199F-4999-9D40-7E7498CC9183}" presName="linComp" presStyleCnt="0"/>
      <dgm:spPr/>
    </dgm:pt>
    <dgm:pt modelId="{266B7C58-2361-4339-A82C-6F6F577AEBCD}" type="pres">
      <dgm:prSet presAssocID="{F98E4C8C-9635-4E2E-BF37-943B785BFAAD}" presName="compNode" presStyleCnt="0"/>
      <dgm:spPr/>
    </dgm:pt>
    <dgm:pt modelId="{7FA70E14-8EE8-4FE6-87F0-01E63B09CD44}" type="pres">
      <dgm:prSet presAssocID="{F98E4C8C-9635-4E2E-BF37-943B785BFAAD}" presName="bkgdShape" presStyleLbl="node1" presStyleIdx="0" presStyleCnt="1"/>
      <dgm:spPr/>
      <dgm:t>
        <a:bodyPr/>
        <a:lstStyle/>
        <a:p>
          <a:endParaRPr lang="ru-RU"/>
        </a:p>
      </dgm:t>
    </dgm:pt>
    <dgm:pt modelId="{649DE79E-474C-4039-A1EC-0B21050B2B7A}" type="pres">
      <dgm:prSet presAssocID="{F98E4C8C-9635-4E2E-BF37-943B785BFAA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1039E0-2856-4ABD-A2A3-62F8B7595BE4}" type="pres">
      <dgm:prSet presAssocID="{F98E4C8C-9635-4E2E-BF37-943B785BFAAD}" presName="invisiNode" presStyleLbl="node1" presStyleIdx="0" presStyleCnt="1"/>
      <dgm:spPr/>
    </dgm:pt>
    <dgm:pt modelId="{19201852-31C0-4FF1-8870-A862F3C71001}" type="pres">
      <dgm:prSet presAssocID="{F98E4C8C-9635-4E2E-BF37-943B785BFAAD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</dgm:ptLst>
  <dgm:cxnLst>
    <dgm:cxn modelId="{9F55019E-8781-4038-9F06-1F2FBC0C54E2}" type="presOf" srcId="{87B8F131-199F-4999-9D40-7E7498CC9183}" destId="{6BBF3514-AB49-4F3D-9A09-894004F7C697}" srcOrd="0" destOrd="0" presId="urn:microsoft.com/office/officeart/2005/8/layout/hList7"/>
    <dgm:cxn modelId="{3670B604-8241-463C-B3EC-6F6BDE5A542E}" type="presOf" srcId="{F98E4C8C-9635-4E2E-BF37-943B785BFAAD}" destId="{7FA70E14-8EE8-4FE6-87F0-01E63B09CD44}" srcOrd="0" destOrd="0" presId="urn:microsoft.com/office/officeart/2005/8/layout/hList7"/>
    <dgm:cxn modelId="{41A7845B-A18B-4A9C-BD53-1CB349848F55}" srcId="{87B8F131-199F-4999-9D40-7E7498CC9183}" destId="{F98E4C8C-9635-4E2E-BF37-943B785BFAAD}" srcOrd="0" destOrd="0" parTransId="{6468DD65-6107-4E1C-9F77-8B1893E2740B}" sibTransId="{6C0983AD-9053-42C6-A406-8ECE1140DB05}"/>
    <dgm:cxn modelId="{10E22E44-A615-469B-9F7F-68CC48EAB3A3}" type="presOf" srcId="{F98E4C8C-9635-4E2E-BF37-943B785BFAAD}" destId="{649DE79E-474C-4039-A1EC-0B21050B2B7A}" srcOrd="1" destOrd="0" presId="urn:microsoft.com/office/officeart/2005/8/layout/hList7"/>
    <dgm:cxn modelId="{199486D3-B149-4A76-9B2D-058D07D01A88}" type="presParOf" srcId="{6BBF3514-AB49-4F3D-9A09-894004F7C697}" destId="{EC51B8D4-E3D3-43DA-9844-2199EA78A911}" srcOrd="0" destOrd="0" presId="urn:microsoft.com/office/officeart/2005/8/layout/hList7"/>
    <dgm:cxn modelId="{1F7DF50F-472B-4DB7-B6D3-D214C8329916}" type="presParOf" srcId="{6BBF3514-AB49-4F3D-9A09-894004F7C697}" destId="{FDF396FD-E621-47BD-BE2F-5F835C3F7A97}" srcOrd="1" destOrd="0" presId="urn:microsoft.com/office/officeart/2005/8/layout/hList7"/>
    <dgm:cxn modelId="{C7DEC4A3-C865-4C56-BAEC-C6E822F6A748}" type="presParOf" srcId="{FDF396FD-E621-47BD-BE2F-5F835C3F7A97}" destId="{266B7C58-2361-4339-A82C-6F6F577AEBCD}" srcOrd="0" destOrd="0" presId="urn:microsoft.com/office/officeart/2005/8/layout/hList7"/>
    <dgm:cxn modelId="{F1ACD28A-7B24-44A8-B247-A43830867F64}" type="presParOf" srcId="{266B7C58-2361-4339-A82C-6F6F577AEBCD}" destId="{7FA70E14-8EE8-4FE6-87F0-01E63B09CD44}" srcOrd="0" destOrd="0" presId="urn:microsoft.com/office/officeart/2005/8/layout/hList7"/>
    <dgm:cxn modelId="{099BC217-578C-4630-A19D-C65C3845F0CE}" type="presParOf" srcId="{266B7C58-2361-4339-A82C-6F6F577AEBCD}" destId="{649DE79E-474C-4039-A1EC-0B21050B2B7A}" srcOrd="1" destOrd="0" presId="urn:microsoft.com/office/officeart/2005/8/layout/hList7"/>
    <dgm:cxn modelId="{3B3C4654-47B5-4092-A9F3-0FBF1A347728}" type="presParOf" srcId="{266B7C58-2361-4339-A82C-6F6F577AEBCD}" destId="{A51039E0-2856-4ABD-A2A3-62F8B7595BE4}" srcOrd="2" destOrd="0" presId="urn:microsoft.com/office/officeart/2005/8/layout/hList7"/>
    <dgm:cxn modelId="{C552C397-2BF2-4ED3-9D78-232D7137B380}" type="presParOf" srcId="{266B7C58-2361-4339-A82C-6F6F577AEBCD}" destId="{19201852-31C0-4FF1-8870-A862F3C71001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173A133-C48A-4590-ADEC-64A4F53C7FC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B29234-6A9B-41D5-8C99-DCF0CEAD9415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10 баллов</a:t>
          </a:r>
          <a:endParaRPr lang="ru-RU" dirty="0"/>
        </a:p>
      </dgm:t>
    </dgm:pt>
    <dgm:pt modelId="{7E8084C3-C331-49C6-999E-4CF48531B622}" type="parTrans" cxnId="{9C7DC3F0-C003-44F2-9720-AD4CE83B1F80}">
      <dgm:prSet/>
      <dgm:spPr/>
      <dgm:t>
        <a:bodyPr/>
        <a:lstStyle/>
        <a:p>
          <a:endParaRPr lang="ru-RU"/>
        </a:p>
      </dgm:t>
    </dgm:pt>
    <dgm:pt modelId="{7774D923-2241-4D67-856F-D4E51B16E200}" type="sibTrans" cxnId="{9C7DC3F0-C003-44F2-9720-AD4CE83B1F80}">
      <dgm:prSet/>
      <dgm:spPr/>
      <dgm:t>
        <a:bodyPr/>
        <a:lstStyle/>
        <a:p>
          <a:endParaRPr lang="ru-RU"/>
        </a:p>
      </dgm:t>
    </dgm:pt>
    <dgm:pt modelId="{EDAFC942-A2A9-4D20-A2BD-1D5552FAA223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20 баллов</a:t>
          </a:r>
          <a:endParaRPr lang="ru-RU" dirty="0"/>
        </a:p>
      </dgm:t>
    </dgm:pt>
    <dgm:pt modelId="{734BAF37-3EDE-48C4-BDBD-7DA3EFB39F06}" type="parTrans" cxnId="{B404A183-07B9-4565-BF7B-CF588790EFC6}">
      <dgm:prSet/>
      <dgm:spPr/>
      <dgm:t>
        <a:bodyPr/>
        <a:lstStyle/>
        <a:p>
          <a:endParaRPr lang="ru-RU"/>
        </a:p>
      </dgm:t>
    </dgm:pt>
    <dgm:pt modelId="{D6C7D339-E10D-469F-BAC0-CAD9413760FA}" type="sibTrans" cxnId="{B404A183-07B9-4565-BF7B-CF588790EFC6}">
      <dgm:prSet/>
      <dgm:spPr/>
      <dgm:t>
        <a:bodyPr/>
        <a:lstStyle/>
        <a:p>
          <a:endParaRPr lang="ru-RU"/>
        </a:p>
      </dgm:t>
    </dgm:pt>
    <dgm:pt modelId="{4700F752-C526-4C70-9A59-E28E2D8EA5A5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30 баллов</a:t>
          </a:r>
          <a:endParaRPr lang="ru-RU" dirty="0"/>
        </a:p>
      </dgm:t>
    </dgm:pt>
    <dgm:pt modelId="{51A91297-C54C-4991-B0D9-48D65554E425}" type="parTrans" cxnId="{48B885AB-C32F-43B0-B083-6CF88AD7476A}">
      <dgm:prSet/>
      <dgm:spPr/>
      <dgm:t>
        <a:bodyPr/>
        <a:lstStyle/>
        <a:p>
          <a:endParaRPr lang="ru-RU"/>
        </a:p>
      </dgm:t>
    </dgm:pt>
    <dgm:pt modelId="{84F9ED2D-8006-42DC-B05A-A3B4674A2548}" type="sibTrans" cxnId="{48B885AB-C32F-43B0-B083-6CF88AD7476A}">
      <dgm:prSet/>
      <dgm:spPr/>
      <dgm:t>
        <a:bodyPr/>
        <a:lstStyle/>
        <a:p>
          <a:endParaRPr lang="ru-RU"/>
        </a:p>
      </dgm:t>
    </dgm:pt>
    <dgm:pt modelId="{10FBE536-3F51-4493-8910-776373F79B5A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40 баллов</a:t>
          </a:r>
          <a:endParaRPr lang="ru-RU" dirty="0"/>
        </a:p>
      </dgm:t>
    </dgm:pt>
    <dgm:pt modelId="{FDF1B851-714B-4D94-9182-D338A6BF10A5}" type="parTrans" cxnId="{5AEC4901-B5BF-43C2-B8FE-2A662E7325BE}">
      <dgm:prSet/>
      <dgm:spPr/>
      <dgm:t>
        <a:bodyPr/>
        <a:lstStyle/>
        <a:p>
          <a:endParaRPr lang="ru-RU"/>
        </a:p>
      </dgm:t>
    </dgm:pt>
    <dgm:pt modelId="{5DA24697-F1F7-40BD-B5D0-EEEC93CA976A}" type="sibTrans" cxnId="{5AEC4901-B5BF-43C2-B8FE-2A662E7325BE}">
      <dgm:prSet/>
      <dgm:spPr/>
      <dgm:t>
        <a:bodyPr/>
        <a:lstStyle/>
        <a:p>
          <a:endParaRPr lang="ru-RU"/>
        </a:p>
      </dgm:t>
    </dgm:pt>
    <dgm:pt modelId="{C1F2DA7D-0644-4C64-A324-FEEBA211D6FF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5" action="ppaction://hlinksldjump"/>
            </a:rPr>
            <a:t>50 баллов</a:t>
          </a:r>
          <a:endParaRPr lang="ru-RU" dirty="0"/>
        </a:p>
      </dgm:t>
    </dgm:pt>
    <dgm:pt modelId="{35AF8819-8A66-4445-963A-4AE4CC0C4F31}" type="parTrans" cxnId="{168E8ADB-2D71-43FC-8289-B9F39A7FA0CF}">
      <dgm:prSet/>
      <dgm:spPr/>
      <dgm:t>
        <a:bodyPr/>
        <a:lstStyle/>
        <a:p>
          <a:endParaRPr lang="ru-RU"/>
        </a:p>
      </dgm:t>
    </dgm:pt>
    <dgm:pt modelId="{51A678D6-F85A-4CA2-9D0E-2B2BAFE00C98}" type="sibTrans" cxnId="{168E8ADB-2D71-43FC-8289-B9F39A7FA0CF}">
      <dgm:prSet/>
      <dgm:spPr/>
      <dgm:t>
        <a:bodyPr/>
        <a:lstStyle/>
        <a:p>
          <a:endParaRPr lang="ru-RU"/>
        </a:p>
      </dgm:t>
    </dgm:pt>
    <dgm:pt modelId="{195DC7D9-EB41-4A72-903E-2764AD7CE589}" type="pres">
      <dgm:prSet presAssocID="{2173A133-C48A-4590-ADEC-64A4F53C7FC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B2593-3229-4BD6-B6B5-5F048B33F114}" type="pres">
      <dgm:prSet presAssocID="{8DB29234-6A9B-41D5-8C99-DCF0CEAD941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BAEAE-BA7A-4DFC-8BDB-D67226686DD8}" type="pres">
      <dgm:prSet presAssocID="{7774D923-2241-4D67-856F-D4E51B16E200}" presName="sibTrans" presStyleCnt="0"/>
      <dgm:spPr/>
    </dgm:pt>
    <dgm:pt modelId="{0F53C2FB-6AAC-4806-AD99-D015EA302F4F}" type="pres">
      <dgm:prSet presAssocID="{EDAFC942-A2A9-4D20-A2BD-1D5552FAA22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959D2-5808-4E10-8B52-B84F24DEE031}" type="pres">
      <dgm:prSet presAssocID="{D6C7D339-E10D-469F-BAC0-CAD9413760FA}" presName="sibTrans" presStyleCnt="0"/>
      <dgm:spPr/>
    </dgm:pt>
    <dgm:pt modelId="{FC840ECD-9455-4689-992D-690302C55E0C}" type="pres">
      <dgm:prSet presAssocID="{4700F752-C526-4C70-9A59-E28E2D8EA5A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D8027-E9E4-4064-BCB8-1807D000613C}" type="pres">
      <dgm:prSet presAssocID="{84F9ED2D-8006-42DC-B05A-A3B4674A2548}" presName="sibTrans" presStyleCnt="0"/>
      <dgm:spPr/>
    </dgm:pt>
    <dgm:pt modelId="{DC15F55F-CA63-4900-AA52-E94B87ED8B03}" type="pres">
      <dgm:prSet presAssocID="{10FBE536-3F51-4493-8910-776373F79B5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DF64A-B172-4638-9220-8802139F57B1}" type="pres">
      <dgm:prSet presAssocID="{5DA24697-F1F7-40BD-B5D0-EEEC93CA976A}" presName="sibTrans" presStyleCnt="0"/>
      <dgm:spPr/>
    </dgm:pt>
    <dgm:pt modelId="{5A7721C7-88E9-4A74-B8E6-72CDBE5066A1}" type="pres">
      <dgm:prSet presAssocID="{C1F2DA7D-0644-4C64-A324-FEEBA211D6F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59E7F7-77D6-4A8C-84BE-3A091123B3DE}" type="presOf" srcId="{4700F752-C526-4C70-9A59-E28E2D8EA5A5}" destId="{FC840ECD-9455-4689-992D-690302C55E0C}" srcOrd="0" destOrd="0" presId="urn:microsoft.com/office/officeart/2005/8/layout/default"/>
    <dgm:cxn modelId="{9C7DC3F0-C003-44F2-9720-AD4CE83B1F80}" srcId="{2173A133-C48A-4590-ADEC-64A4F53C7FCA}" destId="{8DB29234-6A9B-41D5-8C99-DCF0CEAD9415}" srcOrd="0" destOrd="0" parTransId="{7E8084C3-C331-49C6-999E-4CF48531B622}" sibTransId="{7774D923-2241-4D67-856F-D4E51B16E200}"/>
    <dgm:cxn modelId="{6508BCE0-8C7D-45DD-9E8A-27926AC9E9DC}" type="presOf" srcId="{10FBE536-3F51-4493-8910-776373F79B5A}" destId="{DC15F55F-CA63-4900-AA52-E94B87ED8B03}" srcOrd="0" destOrd="0" presId="urn:microsoft.com/office/officeart/2005/8/layout/default"/>
    <dgm:cxn modelId="{B404A183-07B9-4565-BF7B-CF588790EFC6}" srcId="{2173A133-C48A-4590-ADEC-64A4F53C7FCA}" destId="{EDAFC942-A2A9-4D20-A2BD-1D5552FAA223}" srcOrd="1" destOrd="0" parTransId="{734BAF37-3EDE-48C4-BDBD-7DA3EFB39F06}" sibTransId="{D6C7D339-E10D-469F-BAC0-CAD9413760FA}"/>
    <dgm:cxn modelId="{48B885AB-C32F-43B0-B083-6CF88AD7476A}" srcId="{2173A133-C48A-4590-ADEC-64A4F53C7FCA}" destId="{4700F752-C526-4C70-9A59-E28E2D8EA5A5}" srcOrd="2" destOrd="0" parTransId="{51A91297-C54C-4991-B0D9-48D65554E425}" sibTransId="{84F9ED2D-8006-42DC-B05A-A3B4674A2548}"/>
    <dgm:cxn modelId="{B0CB4E57-5E1B-4E67-8B83-66641B0A6EAC}" type="presOf" srcId="{2173A133-C48A-4590-ADEC-64A4F53C7FCA}" destId="{195DC7D9-EB41-4A72-903E-2764AD7CE589}" srcOrd="0" destOrd="0" presId="urn:microsoft.com/office/officeart/2005/8/layout/default"/>
    <dgm:cxn modelId="{B81FDAB0-A2CE-40CA-B9AA-5162C2CDBDCB}" type="presOf" srcId="{EDAFC942-A2A9-4D20-A2BD-1D5552FAA223}" destId="{0F53C2FB-6AAC-4806-AD99-D015EA302F4F}" srcOrd="0" destOrd="0" presId="urn:microsoft.com/office/officeart/2005/8/layout/default"/>
    <dgm:cxn modelId="{7D8CF9C1-ADB9-45A2-BEDD-AF1B291083FE}" type="presOf" srcId="{8DB29234-6A9B-41D5-8C99-DCF0CEAD9415}" destId="{1A5B2593-3229-4BD6-B6B5-5F048B33F114}" srcOrd="0" destOrd="0" presId="urn:microsoft.com/office/officeart/2005/8/layout/default"/>
    <dgm:cxn modelId="{168E8ADB-2D71-43FC-8289-B9F39A7FA0CF}" srcId="{2173A133-C48A-4590-ADEC-64A4F53C7FCA}" destId="{C1F2DA7D-0644-4C64-A324-FEEBA211D6FF}" srcOrd="4" destOrd="0" parTransId="{35AF8819-8A66-4445-963A-4AE4CC0C4F31}" sibTransId="{51A678D6-F85A-4CA2-9D0E-2B2BAFE00C98}"/>
    <dgm:cxn modelId="{5AEC4901-B5BF-43C2-B8FE-2A662E7325BE}" srcId="{2173A133-C48A-4590-ADEC-64A4F53C7FCA}" destId="{10FBE536-3F51-4493-8910-776373F79B5A}" srcOrd="3" destOrd="0" parTransId="{FDF1B851-714B-4D94-9182-D338A6BF10A5}" sibTransId="{5DA24697-F1F7-40BD-B5D0-EEEC93CA976A}"/>
    <dgm:cxn modelId="{30915E75-673E-47E6-A84A-294DF67959A7}" type="presOf" srcId="{C1F2DA7D-0644-4C64-A324-FEEBA211D6FF}" destId="{5A7721C7-88E9-4A74-B8E6-72CDBE5066A1}" srcOrd="0" destOrd="0" presId="urn:microsoft.com/office/officeart/2005/8/layout/default"/>
    <dgm:cxn modelId="{C7BC1FF3-9F8B-4799-9388-1AAC69D2801F}" type="presParOf" srcId="{195DC7D9-EB41-4A72-903E-2764AD7CE589}" destId="{1A5B2593-3229-4BD6-B6B5-5F048B33F114}" srcOrd="0" destOrd="0" presId="urn:microsoft.com/office/officeart/2005/8/layout/default"/>
    <dgm:cxn modelId="{9B16E9DC-0EA4-4ABD-B91F-7BD67547D346}" type="presParOf" srcId="{195DC7D9-EB41-4A72-903E-2764AD7CE589}" destId="{E7EBAEAE-BA7A-4DFC-8BDB-D67226686DD8}" srcOrd="1" destOrd="0" presId="urn:microsoft.com/office/officeart/2005/8/layout/default"/>
    <dgm:cxn modelId="{6513C3F4-0609-4FAD-A3D0-2DF50883C9DF}" type="presParOf" srcId="{195DC7D9-EB41-4A72-903E-2764AD7CE589}" destId="{0F53C2FB-6AAC-4806-AD99-D015EA302F4F}" srcOrd="2" destOrd="0" presId="urn:microsoft.com/office/officeart/2005/8/layout/default"/>
    <dgm:cxn modelId="{AE375770-29C3-4274-AD5F-79A33ABD707F}" type="presParOf" srcId="{195DC7D9-EB41-4A72-903E-2764AD7CE589}" destId="{A3C959D2-5808-4E10-8B52-B84F24DEE031}" srcOrd="3" destOrd="0" presId="urn:microsoft.com/office/officeart/2005/8/layout/default"/>
    <dgm:cxn modelId="{EF432CCD-AC59-426B-8F5F-DE87176334EB}" type="presParOf" srcId="{195DC7D9-EB41-4A72-903E-2764AD7CE589}" destId="{FC840ECD-9455-4689-992D-690302C55E0C}" srcOrd="4" destOrd="0" presId="urn:microsoft.com/office/officeart/2005/8/layout/default"/>
    <dgm:cxn modelId="{E73958A7-2CB0-4D1A-9578-1459676FF582}" type="presParOf" srcId="{195DC7D9-EB41-4A72-903E-2764AD7CE589}" destId="{A78D8027-E9E4-4064-BCB8-1807D000613C}" srcOrd="5" destOrd="0" presId="urn:microsoft.com/office/officeart/2005/8/layout/default"/>
    <dgm:cxn modelId="{A9B14CEE-F530-470F-906F-EC5C53CD324D}" type="presParOf" srcId="{195DC7D9-EB41-4A72-903E-2764AD7CE589}" destId="{DC15F55F-CA63-4900-AA52-E94B87ED8B03}" srcOrd="6" destOrd="0" presId="urn:microsoft.com/office/officeart/2005/8/layout/default"/>
    <dgm:cxn modelId="{A14C9465-264C-47B9-8785-B9A232DDA75D}" type="presParOf" srcId="{195DC7D9-EB41-4A72-903E-2764AD7CE589}" destId="{F82DF64A-B172-4638-9220-8802139F57B1}" srcOrd="7" destOrd="0" presId="urn:microsoft.com/office/officeart/2005/8/layout/default"/>
    <dgm:cxn modelId="{7D6C62CC-F7C9-46AE-AB07-5E26A6863187}" type="presParOf" srcId="{195DC7D9-EB41-4A72-903E-2764AD7CE589}" destId="{5A7721C7-88E9-4A74-B8E6-72CDBE5066A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85529D6-A8AB-4F08-B53C-0B5ADA2622E5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A50F3FF6-130D-4FF3-A040-D03E7365B48A}">
      <dgm:prSet phldrT="[Текст]"/>
      <dgm:spPr/>
      <dgm:t>
        <a:bodyPr/>
        <a:lstStyle/>
        <a:p>
          <a:r>
            <a:rPr lang="ru-RU" dirty="0" smtClean="0"/>
            <a:t>10 баллов</a:t>
          </a:r>
          <a:endParaRPr lang="ru-RU" dirty="0"/>
        </a:p>
      </dgm:t>
    </dgm:pt>
    <dgm:pt modelId="{D3F2D6A3-050C-4C80-8843-2E235243BFE1}" type="parTrans" cxnId="{EA0E8845-832C-4E77-8AAF-CEFB811B411E}">
      <dgm:prSet/>
      <dgm:spPr/>
      <dgm:t>
        <a:bodyPr/>
        <a:lstStyle/>
        <a:p>
          <a:endParaRPr lang="ru-RU"/>
        </a:p>
      </dgm:t>
    </dgm:pt>
    <dgm:pt modelId="{95FE4297-7431-4F0B-9036-2CAE5F2BC6D4}" type="sibTrans" cxnId="{EA0E8845-832C-4E77-8AAF-CEFB811B411E}">
      <dgm:prSet/>
      <dgm:spPr/>
      <dgm:t>
        <a:bodyPr/>
        <a:lstStyle/>
        <a:p>
          <a:endParaRPr lang="ru-RU"/>
        </a:p>
      </dgm:t>
    </dgm:pt>
    <dgm:pt modelId="{19297384-A6BC-4CBE-97B6-0D8D97EAA449}" type="pres">
      <dgm:prSet presAssocID="{985529D6-A8AB-4F08-B53C-0B5ADA2622E5}" presName="Name0" presStyleCnt="0">
        <dgm:presLayoutVars>
          <dgm:dir/>
          <dgm:resizeHandles val="exact"/>
        </dgm:presLayoutVars>
      </dgm:prSet>
      <dgm:spPr/>
    </dgm:pt>
    <dgm:pt modelId="{C6F14CF5-1F18-4456-BF2A-411CEB8A2BE9}" type="pres">
      <dgm:prSet presAssocID="{985529D6-A8AB-4F08-B53C-0B5ADA2622E5}" presName="fgShape" presStyleLbl="fgShp" presStyleIdx="0" presStyleCnt="1"/>
      <dgm:spPr/>
    </dgm:pt>
    <dgm:pt modelId="{A2FF41DE-5403-42DD-87CA-B6985A9849FF}" type="pres">
      <dgm:prSet presAssocID="{985529D6-A8AB-4F08-B53C-0B5ADA2622E5}" presName="linComp" presStyleCnt="0"/>
      <dgm:spPr/>
    </dgm:pt>
    <dgm:pt modelId="{488E6D61-06A0-4E55-84E5-F4F0F9A1B0F1}" type="pres">
      <dgm:prSet presAssocID="{A50F3FF6-130D-4FF3-A040-D03E7365B48A}" presName="compNode" presStyleCnt="0"/>
      <dgm:spPr/>
    </dgm:pt>
    <dgm:pt modelId="{073BEB49-E82D-4819-A26C-F909D97FE456}" type="pres">
      <dgm:prSet presAssocID="{A50F3FF6-130D-4FF3-A040-D03E7365B48A}" presName="bkgdShape" presStyleLbl="node1" presStyleIdx="0" presStyleCnt="1" custLinFactNeighborX="-63663" custLinFactNeighborY="-42788"/>
      <dgm:spPr/>
      <dgm:t>
        <a:bodyPr/>
        <a:lstStyle/>
        <a:p>
          <a:endParaRPr lang="ru-RU"/>
        </a:p>
      </dgm:t>
    </dgm:pt>
    <dgm:pt modelId="{9CDAF126-789B-49A4-A298-9F7EE19EA61E}" type="pres">
      <dgm:prSet presAssocID="{A50F3FF6-130D-4FF3-A040-D03E7365B48A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286C45-B94C-4ADF-83BA-98501222601E}" type="pres">
      <dgm:prSet presAssocID="{A50F3FF6-130D-4FF3-A040-D03E7365B48A}" presName="invisiNode" presStyleLbl="node1" presStyleIdx="0" presStyleCnt="1"/>
      <dgm:spPr/>
    </dgm:pt>
    <dgm:pt modelId="{D6131AD1-85DF-477B-BD32-F568DE609782}" type="pres">
      <dgm:prSet presAssocID="{A50F3FF6-130D-4FF3-A040-D03E7365B48A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</dgm:ptLst>
  <dgm:cxnLst>
    <dgm:cxn modelId="{EA0E8845-832C-4E77-8AAF-CEFB811B411E}" srcId="{985529D6-A8AB-4F08-B53C-0B5ADA2622E5}" destId="{A50F3FF6-130D-4FF3-A040-D03E7365B48A}" srcOrd="0" destOrd="0" parTransId="{D3F2D6A3-050C-4C80-8843-2E235243BFE1}" sibTransId="{95FE4297-7431-4F0B-9036-2CAE5F2BC6D4}"/>
    <dgm:cxn modelId="{9C6C1C2D-3E31-4862-A8F8-5251A9BA1A04}" type="presOf" srcId="{A50F3FF6-130D-4FF3-A040-D03E7365B48A}" destId="{073BEB49-E82D-4819-A26C-F909D97FE456}" srcOrd="0" destOrd="0" presId="urn:microsoft.com/office/officeart/2005/8/layout/hList7"/>
    <dgm:cxn modelId="{643FF9B1-A4E4-43ED-BECC-49F4BC3A6DD9}" type="presOf" srcId="{985529D6-A8AB-4F08-B53C-0B5ADA2622E5}" destId="{19297384-A6BC-4CBE-97B6-0D8D97EAA449}" srcOrd="0" destOrd="0" presId="urn:microsoft.com/office/officeart/2005/8/layout/hList7"/>
    <dgm:cxn modelId="{A7A0B964-A8EF-4240-9627-C8973C2716BF}" type="presOf" srcId="{A50F3FF6-130D-4FF3-A040-D03E7365B48A}" destId="{9CDAF126-789B-49A4-A298-9F7EE19EA61E}" srcOrd="1" destOrd="0" presId="urn:microsoft.com/office/officeart/2005/8/layout/hList7"/>
    <dgm:cxn modelId="{9B6C9EBB-1BAB-44BE-93C9-305C2B70E608}" type="presParOf" srcId="{19297384-A6BC-4CBE-97B6-0D8D97EAA449}" destId="{C6F14CF5-1F18-4456-BF2A-411CEB8A2BE9}" srcOrd="0" destOrd="0" presId="urn:microsoft.com/office/officeart/2005/8/layout/hList7"/>
    <dgm:cxn modelId="{BE3AE81D-0167-4E9B-B3B6-E7A8479E8315}" type="presParOf" srcId="{19297384-A6BC-4CBE-97B6-0D8D97EAA449}" destId="{A2FF41DE-5403-42DD-87CA-B6985A9849FF}" srcOrd="1" destOrd="0" presId="urn:microsoft.com/office/officeart/2005/8/layout/hList7"/>
    <dgm:cxn modelId="{A6E7258A-F1AF-4CE0-9581-9CA3834FF377}" type="presParOf" srcId="{A2FF41DE-5403-42DD-87CA-B6985A9849FF}" destId="{488E6D61-06A0-4E55-84E5-F4F0F9A1B0F1}" srcOrd="0" destOrd="0" presId="urn:microsoft.com/office/officeart/2005/8/layout/hList7"/>
    <dgm:cxn modelId="{79DB169E-B373-40DA-93D5-7B57C8CA8C60}" type="presParOf" srcId="{488E6D61-06A0-4E55-84E5-F4F0F9A1B0F1}" destId="{073BEB49-E82D-4819-A26C-F909D97FE456}" srcOrd="0" destOrd="0" presId="urn:microsoft.com/office/officeart/2005/8/layout/hList7"/>
    <dgm:cxn modelId="{CE63114E-ABA5-4089-8BB2-EA39F049B1E0}" type="presParOf" srcId="{488E6D61-06A0-4E55-84E5-F4F0F9A1B0F1}" destId="{9CDAF126-789B-49A4-A298-9F7EE19EA61E}" srcOrd="1" destOrd="0" presId="urn:microsoft.com/office/officeart/2005/8/layout/hList7"/>
    <dgm:cxn modelId="{4BC135F1-2D6F-4D47-99B9-A3CF81FBA7A6}" type="presParOf" srcId="{488E6D61-06A0-4E55-84E5-F4F0F9A1B0F1}" destId="{D9286C45-B94C-4ADF-83BA-98501222601E}" srcOrd="2" destOrd="0" presId="urn:microsoft.com/office/officeart/2005/8/layout/hList7"/>
    <dgm:cxn modelId="{1B7C3D2A-A885-4146-9D40-F73C474525BB}" type="presParOf" srcId="{488E6D61-06A0-4E55-84E5-F4F0F9A1B0F1}" destId="{D6131AD1-85DF-477B-BD32-F568DE609782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E8DDFBE-4234-4F32-8301-E69814E3DA33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E038D69D-5B5B-4262-975B-6BF80529757D}">
      <dgm:prSet phldrT="[Текст]"/>
      <dgm:spPr/>
      <dgm:t>
        <a:bodyPr/>
        <a:lstStyle/>
        <a:p>
          <a:r>
            <a:rPr lang="ru-RU" dirty="0" smtClean="0"/>
            <a:t>20 баллов</a:t>
          </a:r>
          <a:endParaRPr lang="ru-RU" dirty="0"/>
        </a:p>
      </dgm:t>
    </dgm:pt>
    <dgm:pt modelId="{A0CD0455-34E4-416D-B45D-2DB49D54991C}" type="parTrans" cxnId="{9B499B17-394C-46DC-95DE-E6CA4600940F}">
      <dgm:prSet/>
      <dgm:spPr/>
      <dgm:t>
        <a:bodyPr/>
        <a:lstStyle/>
        <a:p>
          <a:endParaRPr lang="ru-RU"/>
        </a:p>
      </dgm:t>
    </dgm:pt>
    <dgm:pt modelId="{EA338D2F-F063-49E7-872A-E542BD1BF3AE}" type="sibTrans" cxnId="{9B499B17-394C-46DC-95DE-E6CA4600940F}">
      <dgm:prSet/>
      <dgm:spPr/>
      <dgm:t>
        <a:bodyPr/>
        <a:lstStyle/>
        <a:p>
          <a:endParaRPr lang="ru-RU"/>
        </a:p>
      </dgm:t>
    </dgm:pt>
    <dgm:pt modelId="{4FBE3051-9D62-4B26-90B2-C99A72407410}" type="pres">
      <dgm:prSet presAssocID="{1E8DDFBE-4234-4F32-8301-E69814E3DA33}" presName="Name0" presStyleCnt="0">
        <dgm:presLayoutVars>
          <dgm:dir/>
          <dgm:resizeHandles val="exact"/>
        </dgm:presLayoutVars>
      </dgm:prSet>
      <dgm:spPr/>
    </dgm:pt>
    <dgm:pt modelId="{CC19C3F5-E1DE-4E74-B8FA-2B6960D57A25}" type="pres">
      <dgm:prSet presAssocID="{1E8DDFBE-4234-4F32-8301-E69814E3DA33}" presName="fgShape" presStyleLbl="fgShp" presStyleIdx="0" presStyleCnt="1"/>
      <dgm:spPr/>
    </dgm:pt>
    <dgm:pt modelId="{946BB9ED-28F8-49F0-9226-9D7E9A2D0FB2}" type="pres">
      <dgm:prSet presAssocID="{1E8DDFBE-4234-4F32-8301-E69814E3DA33}" presName="linComp" presStyleCnt="0"/>
      <dgm:spPr/>
    </dgm:pt>
    <dgm:pt modelId="{DFF85725-A81A-4955-86E6-C129DDB74D5A}" type="pres">
      <dgm:prSet presAssocID="{E038D69D-5B5B-4262-975B-6BF80529757D}" presName="compNode" presStyleCnt="0"/>
      <dgm:spPr/>
    </dgm:pt>
    <dgm:pt modelId="{F82D206E-8E8A-48B5-8970-B0483353FF1E}" type="pres">
      <dgm:prSet presAssocID="{E038D69D-5B5B-4262-975B-6BF80529757D}" presName="bkgdShape" presStyleLbl="node1" presStyleIdx="0" presStyleCnt="1" custLinFactNeighborX="-2289" custLinFactNeighborY="-2043"/>
      <dgm:spPr/>
      <dgm:t>
        <a:bodyPr/>
        <a:lstStyle/>
        <a:p>
          <a:endParaRPr lang="ru-RU"/>
        </a:p>
      </dgm:t>
    </dgm:pt>
    <dgm:pt modelId="{31FF9A7F-D81C-4549-9867-B846F7CCD248}" type="pres">
      <dgm:prSet presAssocID="{E038D69D-5B5B-4262-975B-6BF80529757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52413-345C-47D2-9B66-AF32419D3BC4}" type="pres">
      <dgm:prSet presAssocID="{E038D69D-5B5B-4262-975B-6BF80529757D}" presName="invisiNode" presStyleLbl="node1" presStyleIdx="0" presStyleCnt="1"/>
      <dgm:spPr/>
    </dgm:pt>
    <dgm:pt modelId="{B8E2F118-F04F-4063-A7E1-A7E3A9EA8E66}" type="pres">
      <dgm:prSet presAssocID="{E038D69D-5B5B-4262-975B-6BF80529757D}" presName="imagNode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</dgm:pt>
  </dgm:ptLst>
  <dgm:cxnLst>
    <dgm:cxn modelId="{D0E34144-8CDB-4077-AD08-59E5AF787FEF}" type="presOf" srcId="{1E8DDFBE-4234-4F32-8301-E69814E3DA33}" destId="{4FBE3051-9D62-4B26-90B2-C99A72407410}" srcOrd="0" destOrd="0" presId="urn:microsoft.com/office/officeart/2005/8/layout/hList7"/>
    <dgm:cxn modelId="{5C11D2D8-627E-48AB-AB45-9EBD8F78D25B}" type="presOf" srcId="{E038D69D-5B5B-4262-975B-6BF80529757D}" destId="{F82D206E-8E8A-48B5-8970-B0483353FF1E}" srcOrd="0" destOrd="0" presId="urn:microsoft.com/office/officeart/2005/8/layout/hList7"/>
    <dgm:cxn modelId="{42D50A77-D04B-4AB1-9781-B7F2E0037E9F}" type="presOf" srcId="{E038D69D-5B5B-4262-975B-6BF80529757D}" destId="{31FF9A7F-D81C-4549-9867-B846F7CCD248}" srcOrd="1" destOrd="0" presId="urn:microsoft.com/office/officeart/2005/8/layout/hList7"/>
    <dgm:cxn modelId="{9B499B17-394C-46DC-95DE-E6CA4600940F}" srcId="{1E8DDFBE-4234-4F32-8301-E69814E3DA33}" destId="{E038D69D-5B5B-4262-975B-6BF80529757D}" srcOrd="0" destOrd="0" parTransId="{A0CD0455-34E4-416D-B45D-2DB49D54991C}" sibTransId="{EA338D2F-F063-49E7-872A-E542BD1BF3AE}"/>
    <dgm:cxn modelId="{1D2F0E1D-559A-487D-8811-0CB048AA8040}" type="presParOf" srcId="{4FBE3051-9D62-4B26-90B2-C99A72407410}" destId="{CC19C3F5-E1DE-4E74-B8FA-2B6960D57A25}" srcOrd="0" destOrd="0" presId="urn:microsoft.com/office/officeart/2005/8/layout/hList7"/>
    <dgm:cxn modelId="{5DD75642-6501-4A06-B73E-6BAFD7445251}" type="presParOf" srcId="{4FBE3051-9D62-4B26-90B2-C99A72407410}" destId="{946BB9ED-28F8-49F0-9226-9D7E9A2D0FB2}" srcOrd="1" destOrd="0" presId="urn:microsoft.com/office/officeart/2005/8/layout/hList7"/>
    <dgm:cxn modelId="{BD9593D0-2BF4-47E5-B118-540577488FAC}" type="presParOf" srcId="{946BB9ED-28F8-49F0-9226-9D7E9A2D0FB2}" destId="{DFF85725-A81A-4955-86E6-C129DDB74D5A}" srcOrd="0" destOrd="0" presId="urn:microsoft.com/office/officeart/2005/8/layout/hList7"/>
    <dgm:cxn modelId="{13DBE6AD-BF31-4E44-A09F-66459EBCE328}" type="presParOf" srcId="{DFF85725-A81A-4955-86E6-C129DDB74D5A}" destId="{F82D206E-8E8A-48B5-8970-B0483353FF1E}" srcOrd="0" destOrd="0" presId="urn:microsoft.com/office/officeart/2005/8/layout/hList7"/>
    <dgm:cxn modelId="{2CC35229-3AAC-47EC-AFC4-16374619C963}" type="presParOf" srcId="{DFF85725-A81A-4955-86E6-C129DDB74D5A}" destId="{31FF9A7F-D81C-4549-9867-B846F7CCD248}" srcOrd="1" destOrd="0" presId="urn:microsoft.com/office/officeart/2005/8/layout/hList7"/>
    <dgm:cxn modelId="{532118A4-569E-450A-81AC-BBF4B4C6D324}" type="presParOf" srcId="{DFF85725-A81A-4955-86E6-C129DDB74D5A}" destId="{4AB52413-345C-47D2-9B66-AF32419D3BC4}" srcOrd="2" destOrd="0" presId="urn:microsoft.com/office/officeart/2005/8/layout/hList7"/>
    <dgm:cxn modelId="{CEC2CA8F-B155-4911-BB45-6E7CAABD36A3}" type="presParOf" srcId="{DFF85725-A81A-4955-86E6-C129DDB74D5A}" destId="{B8E2F118-F04F-4063-A7E1-A7E3A9EA8E6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21E5808-74C2-430D-88EC-88BEA81575AF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9FBEFBC1-57F3-45E4-93E2-5EC6A7A7E53C}">
      <dgm:prSet phldrT="[Текст]"/>
      <dgm:spPr/>
      <dgm:t>
        <a:bodyPr/>
        <a:lstStyle/>
        <a:p>
          <a:r>
            <a:rPr lang="ru-RU" dirty="0" smtClean="0"/>
            <a:t>30 баллов</a:t>
          </a:r>
          <a:endParaRPr lang="ru-RU" dirty="0"/>
        </a:p>
      </dgm:t>
    </dgm:pt>
    <dgm:pt modelId="{B6782CC0-61EF-4C2D-BFE8-39D3660F57A3}" type="parTrans" cxnId="{E456B382-714D-4C5A-878B-FE8D23BC47F1}">
      <dgm:prSet/>
      <dgm:spPr/>
      <dgm:t>
        <a:bodyPr/>
        <a:lstStyle/>
        <a:p>
          <a:endParaRPr lang="ru-RU"/>
        </a:p>
      </dgm:t>
    </dgm:pt>
    <dgm:pt modelId="{E22AA432-D7B0-45FF-8C54-7E18B63575AE}" type="sibTrans" cxnId="{E456B382-714D-4C5A-878B-FE8D23BC47F1}">
      <dgm:prSet/>
      <dgm:spPr/>
      <dgm:t>
        <a:bodyPr/>
        <a:lstStyle/>
        <a:p>
          <a:endParaRPr lang="ru-RU"/>
        </a:p>
      </dgm:t>
    </dgm:pt>
    <dgm:pt modelId="{6C008962-6ACC-4043-B45B-2FD7DF5A4441}" type="pres">
      <dgm:prSet presAssocID="{121E5808-74C2-430D-88EC-88BEA81575AF}" presName="Name0" presStyleCnt="0">
        <dgm:presLayoutVars>
          <dgm:dir/>
          <dgm:resizeHandles val="exact"/>
        </dgm:presLayoutVars>
      </dgm:prSet>
      <dgm:spPr/>
    </dgm:pt>
    <dgm:pt modelId="{2ADB73FC-6A61-4B37-A94B-EDDCC2098F5E}" type="pres">
      <dgm:prSet presAssocID="{121E5808-74C2-430D-88EC-88BEA81575AF}" presName="fgShape" presStyleLbl="fgShp" presStyleIdx="0" presStyleCnt="1"/>
      <dgm:spPr/>
    </dgm:pt>
    <dgm:pt modelId="{EE23D191-E900-4C87-8E1D-5057FE29B21A}" type="pres">
      <dgm:prSet presAssocID="{121E5808-74C2-430D-88EC-88BEA81575AF}" presName="linComp" presStyleCnt="0"/>
      <dgm:spPr/>
    </dgm:pt>
    <dgm:pt modelId="{E6962FA5-E98E-4808-924E-2BFF63A38A84}" type="pres">
      <dgm:prSet presAssocID="{9FBEFBC1-57F3-45E4-93E2-5EC6A7A7E53C}" presName="compNode" presStyleCnt="0"/>
      <dgm:spPr/>
    </dgm:pt>
    <dgm:pt modelId="{A1B208C2-113C-4FF5-B703-A624E6731426}" type="pres">
      <dgm:prSet presAssocID="{9FBEFBC1-57F3-45E4-93E2-5EC6A7A7E53C}" presName="bkgdShape" presStyleLbl="node1" presStyleIdx="0" presStyleCnt="1"/>
      <dgm:spPr/>
      <dgm:t>
        <a:bodyPr/>
        <a:lstStyle/>
        <a:p>
          <a:endParaRPr lang="ru-RU"/>
        </a:p>
      </dgm:t>
    </dgm:pt>
    <dgm:pt modelId="{4F58F0D7-5ABF-4AF1-8DAC-6C5548053849}" type="pres">
      <dgm:prSet presAssocID="{9FBEFBC1-57F3-45E4-93E2-5EC6A7A7E53C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C778A-2585-4586-964F-F71CC8025BF8}" type="pres">
      <dgm:prSet presAssocID="{9FBEFBC1-57F3-45E4-93E2-5EC6A7A7E53C}" presName="invisiNode" presStyleLbl="node1" presStyleIdx="0" presStyleCnt="1"/>
      <dgm:spPr/>
    </dgm:pt>
    <dgm:pt modelId="{5F6B4A71-28AE-4B72-BF91-E4FBBEE90C01}" type="pres">
      <dgm:prSet presAssocID="{9FBEFBC1-57F3-45E4-93E2-5EC6A7A7E53C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</dgm:ptLst>
  <dgm:cxnLst>
    <dgm:cxn modelId="{E456B382-714D-4C5A-878B-FE8D23BC47F1}" srcId="{121E5808-74C2-430D-88EC-88BEA81575AF}" destId="{9FBEFBC1-57F3-45E4-93E2-5EC6A7A7E53C}" srcOrd="0" destOrd="0" parTransId="{B6782CC0-61EF-4C2D-BFE8-39D3660F57A3}" sibTransId="{E22AA432-D7B0-45FF-8C54-7E18B63575AE}"/>
    <dgm:cxn modelId="{F0793514-53B7-4340-9566-63F82D14CCE0}" type="presOf" srcId="{9FBEFBC1-57F3-45E4-93E2-5EC6A7A7E53C}" destId="{4F58F0D7-5ABF-4AF1-8DAC-6C5548053849}" srcOrd="1" destOrd="0" presId="urn:microsoft.com/office/officeart/2005/8/layout/hList7"/>
    <dgm:cxn modelId="{5D4D04A1-D0A7-466D-A318-0FEFA9C64E09}" type="presOf" srcId="{9FBEFBC1-57F3-45E4-93E2-5EC6A7A7E53C}" destId="{A1B208C2-113C-4FF5-B703-A624E6731426}" srcOrd="0" destOrd="0" presId="urn:microsoft.com/office/officeart/2005/8/layout/hList7"/>
    <dgm:cxn modelId="{C1BEC996-CC62-4164-B86A-AD4095CB383C}" type="presOf" srcId="{121E5808-74C2-430D-88EC-88BEA81575AF}" destId="{6C008962-6ACC-4043-B45B-2FD7DF5A4441}" srcOrd="0" destOrd="0" presId="urn:microsoft.com/office/officeart/2005/8/layout/hList7"/>
    <dgm:cxn modelId="{7AAB0DCE-C951-442A-894F-2EBE9E90FDF6}" type="presParOf" srcId="{6C008962-6ACC-4043-B45B-2FD7DF5A4441}" destId="{2ADB73FC-6A61-4B37-A94B-EDDCC2098F5E}" srcOrd="0" destOrd="0" presId="urn:microsoft.com/office/officeart/2005/8/layout/hList7"/>
    <dgm:cxn modelId="{AB609485-9BB4-4A2A-93B3-F1228B7E95BF}" type="presParOf" srcId="{6C008962-6ACC-4043-B45B-2FD7DF5A4441}" destId="{EE23D191-E900-4C87-8E1D-5057FE29B21A}" srcOrd="1" destOrd="0" presId="urn:microsoft.com/office/officeart/2005/8/layout/hList7"/>
    <dgm:cxn modelId="{C9903212-D481-4747-A796-C0BDFCE59419}" type="presParOf" srcId="{EE23D191-E900-4C87-8E1D-5057FE29B21A}" destId="{E6962FA5-E98E-4808-924E-2BFF63A38A84}" srcOrd="0" destOrd="0" presId="urn:microsoft.com/office/officeart/2005/8/layout/hList7"/>
    <dgm:cxn modelId="{31021B22-78AD-4E84-A566-87D895529C5D}" type="presParOf" srcId="{E6962FA5-E98E-4808-924E-2BFF63A38A84}" destId="{A1B208C2-113C-4FF5-B703-A624E6731426}" srcOrd="0" destOrd="0" presId="urn:microsoft.com/office/officeart/2005/8/layout/hList7"/>
    <dgm:cxn modelId="{8035C05B-772B-4078-9957-7C8176785800}" type="presParOf" srcId="{E6962FA5-E98E-4808-924E-2BFF63A38A84}" destId="{4F58F0D7-5ABF-4AF1-8DAC-6C5548053849}" srcOrd="1" destOrd="0" presId="urn:microsoft.com/office/officeart/2005/8/layout/hList7"/>
    <dgm:cxn modelId="{F002CDC1-FBF5-471A-BF04-8342F70AA2FB}" type="presParOf" srcId="{E6962FA5-E98E-4808-924E-2BFF63A38A84}" destId="{56DC778A-2585-4586-964F-F71CC8025BF8}" srcOrd="2" destOrd="0" presId="urn:microsoft.com/office/officeart/2005/8/layout/hList7"/>
    <dgm:cxn modelId="{0E67E203-6087-4BF6-A040-B1B123BAA596}" type="presParOf" srcId="{E6962FA5-E98E-4808-924E-2BFF63A38A84}" destId="{5F6B4A71-28AE-4B72-BF91-E4FBBEE90C01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7265AE6-3599-4682-9DE8-19DA2ECFD1AF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80397691-1CB8-44F5-A455-ED8405A65B05}">
      <dgm:prSet phldrT="[Текст]"/>
      <dgm:spPr/>
      <dgm:t>
        <a:bodyPr/>
        <a:lstStyle/>
        <a:p>
          <a:r>
            <a:rPr lang="ru-RU" dirty="0" smtClean="0"/>
            <a:t>40 баллов</a:t>
          </a:r>
          <a:endParaRPr lang="ru-RU" dirty="0"/>
        </a:p>
      </dgm:t>
    </dgm:pt>
    <dgm:pt modelId="{67C5038D-E700-434A-9BB9-CF67EF2C6783}" type="parTrans" cxnId="{9179C79F-D9A6-42AA-A5ED-E05FB293CC45}">
      <dgm:prSet/>
      <dgm:spPr/>
      <dgm:t>
        <a:bodyPr/>
        <a:lstStyle/>
        <a:p>
          <a:endParaRPr lang="ru-RU"/>
        </a:p>
      </dgm:t>
    </dgm:pt>
    <dgm:pt modelId="{3E62F187-7BCC-41FF-AD1C-E0FFC4D8938D}" type="sibTrans" cxnId="{9179C79F-D9A6-42AA-A5ED-E05FB293CC45}">
      <dgm:prSet/>
      <dgm:spPr/>
      <dgm:t>
        <a:bodyPr/>
        <a:lstStyle/>
        <a:p>
          <a:endParaRPr lang="ru-RU"/>
        </a:p>
      </dgm:t>
    </dgm:pt>
    <dgm:pt modelId="{399F9668-D427-40DF-ADFB-D309B6E6220B}" type="pres">
      <dgm:prSet presAssocID="{A7265AE6-3599-4682-9DE8-19DA2ECFD1AF}" presName="Name0" presStyleCnt="0">
        <dgm:presLayoutVars>
          <dgm:dir/>
          <dgm:resizeHandles val="exact"/>
        </dgm:presLayoutVars>
      </dgm:prSet>
      <dgm:spPr/>
    </dgm:pt>
    <dgm:pt modelId="{CFE1030A-C8F9-43BA-8565-E12D8861724F}" type="pres">
      <dgm:prSet presAssocID="{A7265AE6-3599-4682-9DE8-19DA2ECFD1AF}" presName="fgShape" presStyleLbl="fgShp" presStyleIdx="0" presStyleCnt="1"/>
      <dgm:spPr/>
    </dgm:pt>
    <dgm:pt modelId="{5E0C530D-E512-475D-BB99-0F0F19BC8F04}" type="pres">
      <dgm:prSet presAssocID="{A7265AE6-3599-4682-9DE8-19DA2ECFD1AF}" presName="linComp" presStyleCnt="0"/>
      <dgm:spPr/>
    </dgm:pt>
    <dgm:pt modelId="{B3B4EFD3-062F-4A26-AE6C-840A590CA78D}" type="pres">
      <dgm:prSet presAssocID="{80397691-1CB8-44F5-A455-ED8405A65B05}" presName="compNode" presStyleCnt="0"/>
      <dgm:spPr/>
    </dgm:pt>
    <dgm:pt modelId="{BB0A31F3-79C4-4B83-B75C-3BDD1D85C1E1}" type="pres">
      <dgm:prSet presAssocID="{80397691-1CB8-44F5-A455-ED8405A65B05}" presName="bkgdShape" presStyleLbl="node1" presStyleIdx="0" presStyleCnt="1"/>
      <dgm:spPr/>
      <dgm:t>
        <a:bodyPr/>
        <a:lstStyle/>
        <a:p>
          <a:endParaRPr lang="ru-RU"/>
        </a:p>
      </dgm:t>
    </dgm:pt>
    <dgm:pt modelId="{D876E3BD-1815-4511-8AD6-8497920F62EA}" type="pres">
      <dgm:prSet presAssocID="{80397691-1CB8-44F5-A455-ED8405A65B05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CBDC7-80DE-43EB-A824-AA29B726DF41}" type="pres">
      <dgm:prSet presAssocID="{80397691-1CB8-44F5-A455-ED8405A65B05}" presName="invisiNode" presStyleLbl="node1" presStyleIdx="0" presStyleCnt="1"/>
      <dgm:spPr/>
    </dgm:pt>
    <dgm:pt modelId="{BA6F6691-DE6E-470C-8EE9-1B529C0551B4}" type="pres">
      <dgm:prSet presAssocID="{80397691-1CB8-44F5-A455-ED8405A65B05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FB5B283C-5C2A-4A4C-A11D-60F7B68C3063}" type="presOf" srcId="{80397691-1CB8-44F5-A455-ED8405A65B05}" destId="{D876E3BD-1815-4511-8AD6-8497920F62EA}" srcOrd="1" destOrd="0" presId="urn:microsoft.com/office/officeart/2005/8/layout/hList7"/>
    <dgm:cxn modelId="{F617D482-E2F3-4E8E-B723-67EEEFCE559C}" type="presOf" srcId="{A7265AE6-3599-4682-9DE8-19DA2ECFD1AF}" destId="{399F9668-D427-40DF-ADFB-D309B6E6220B}" srcOrd="0" destOrd="0" presId="urn:microsoft.com/office/officeart/2005/8/layout/hList7"/>
    <dgm:cxn modelId="{F6EABA71-E71D-487D-A0F7-EB5CCFFBE035}" type="presOf" srcId="{80397691-1CB8-44F5-A455-ED8405A65B05}" destId="{BB0A31F3-79C4-4B83-B75C-3BDD1D85C1E1}" srcOrd="0" destOrd="0" presId="urn:microsoft.com/office/officeart/2005/8/layout/hList7"/>
    <dgm:cxn modelId="{9179C79F-D9A6-42AA-A5ED-E05FB293CC45}" srcId="{A7265AE6-3599-4682-9DE8-19DA2ECFD1AF}" destId="{80397691-1CB8-44F5-A455-ED8405A65B05}" srcOrd="0" destOrd="0" parTransId="{67C5038D-E700-434A-9BB9-CF67EF2C6783}" sibTransId="{3E62F187-7BCC-41FF-AD1C-E0FFC4D8938D}"/>
    <dgm:cxn modelId="{201DFE7B-DC54-4CA4-B7CA-AEDC99F7BF7B}" type="presParOf" srcId="{399F9668-D427-40DF-ADFB-D309B6E6220B}" destId="{CFE1030A-C8F9-43BA-8565-E12D8861724F}" srcOrd="0" destOrd="0" presId="urn:microsoft.com/office/officeart/2005/8/layout/hList7"/>
    <dgm:cxn modelId="{E56F2BAC-07FF-419D-BF85-5E778246AA88}" type="presParOf" srcId="{399F9668-D427-40DF-ADFB-D309B6E6220B}" destId="{5E0C530D-E512-475D-BB99-0F0F19BC8F04}" srcOrd="1" destOrd="0" presId="urn:microsoft.com/office/officeart/2005/8/layout/hList7"/>
    <dgm:cxn modelId="{4F922C29-FA6F-411D-B110-2C4C7145D00A}" type="presParOf" srcId="{5E0C530D-E512-475D-BB99-0F0F19BC8F04}" destId="{B3B4EFD3-062F-4A26-AE6C-840A590CA78D}" srcOrd="0" destOrd="0" presId="urn:microsoft.com/office/officeart/2005/8/layout/hList7"/>
    <dgm:cxn modelId="{5CA75CD9-39F3-4FD8-889C-0E04B3384975}" type="presParOf" srcId="{B3B4EFD3-062F-4A26-AE6C-840A590CA78D}" destId="{BB0A31F3-79C4-4B83-B75C-3BDD1D85C1E1}" srcOrd="0" destOrd="0" presId="urn:microsoft.com/office/officeart/2005/8/layout/hList7"/>
    <dgm:cxn modelId="{C0F70D91-F119-4CA9-9D57-B3567135D771}" type="presParOf" srcId="{B3B4EFD3-062F-4A26-AE6C-840A590CA78D}" destId="{D876E3BD-1815-4511-8AD6-8497920F62EA}" srcOrd="1" destOrd="0" presId="urn:microsoft.com/office/officeart/2005/8/layout/hList7"/>
    <dgm:cxn modelId="{0720B768-89A0-4C77-B166-0DD7FEEDEAD4}" type="presParOf" srcId="{B3B4EFD3-062F-4A26-AE6C-840A590CA78D}" destId="{842CBDC7-80DE-43EB-A824-AA29B726DF41}" srcOrd="2" destOrd="0" presId="urn:microsoft.com/office/officeart/2005/8/layout/hList7"/>
    <dgm:cxn modelId="{2F9F557C-4AB9-4317-ABA7-DC6BFE492B77}" type="presParOf" srcId="{B3B4EFD3-062F-4A26-AE6C-840A590CA78D}" destId="{BA6F6691-DE6E-470C-8EE9-1B529C0551B4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7D4FAF50-BB6F-405A-8709-079E208F0C96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77338A74-FF4F-4092-8489-2AE801B198BF}">
      <dgm:prSet phldrT="[Текст]"/>
      <dgm:spPr/>
      <dgm:t>
        <a:bodyPr/>
        <a:lstStyle/>
        <a:p>
          <a:r>
            <a:rPr lang="ru-RU" dirty="0" smtClean="0"/>
            <a:t>50 баллов</a:t>
          </a:r>
          <a:endParaRPr lang="ru-RU" dirty="0"/>
        </a:p>
      </dgm:t>
    </dgm:pt>
    <dgm:pt modelId="{06A88EAE-88C3-42F6-9596-33B338A0692D}" type="parTrans" cxnId="{6B540DB0-0341-45B8-A647-09A426BC7002}">
      <dgm:prSet/>
      <dgm:spPr/>
      <dgm:t>
        <a:bodyPr/>
        <a:lstStyle/>
        <a:p>
          <a:endParaRPr lang="ru-RU"/>
        </a:p>
      </dgm:t>
    </dgm:pt>
    <dgm:pt modelId="{661AAAF5-4D2E-4785-8600-D72A312FB62F}" type="sibTrans" cxnId="{6B540DB0-0341-45B8-A647-09A426BC7002}">
      <dgm:prSet/>
      <dgm:spPr/>
      <dgm:t>
        <a:bodyPr/>
        <a:lstStyle/>
        <a:p>
          <a:endParaRPr lang="ru-RU"/>
        </a:p>
      </dgm:t>
    </dgm:pt>
    <dgm:pt modelId="{BC743B80-A742-49E2-BBFA-F8CA5C18E3EE}" type="pres">
      <dgm:prSet presAssocID="{7D4FAF50-BB6F-405A-8709-079E208F0C96}" presName="Name0" presStyleCnt="0">
        <dgm:presLayoutVars>
          <dgm:dir/>
          <dgm:resizeHandles val="exact"/>
        </dgm:presLayoutVars>
      </dgm:prSet>
      <dgm:spPr/>
    </dgm:pt>
    <dgm:pt modelId="{36074591-B072-4CE3-8D9F-17355F3A30BD}" type="pres">
      <dgm:prSet presAssocID="{7D4FAF50-BB6F-405A-8709-079E208F0C96}" presName="fgShape" presStyleLbl="fgShp" presStyleIdx="0" presStyleCnt="1"/>
      <dgm:spPr/>
    </dgm:pt>
    <dgm:pt modelId="{5C395874-E6F4-4AF6-8506-F9964F1B22D6}" type="pres">
      <dgm:prSet presAssocID="{7D4FAF50-BB6F-405A-8709-079E208F0C96}" presName="linComp" presStyleCnt="0"/>
      <dgm:spPr/>
    </dgm:pt>
    <dgm:pt modelId="{044EDC64-E2B2-444D-B110-3A411BE0B9D2}" type="pres">
      <dgm:prSet presAssocID="{77338A74-FF4F-4092-8489-2AE801B198BF}" presName="compNode" presStyleCnt="0"/>
      <dgm:spPr/>
    </dgm:pt>
    <dgm:pt modelId="{609E152F-C295-496D-B39C-E49EACB1E4D4}" type="pres">
      <dgm:prSet presAssocID="{77338A74-FF4F-4092-8489-2AE801B198BF}" presName="bkgdShape" presStyleLbl="node1" presStyleIdx="0" presStyleCnt="1" custLinFactNeighborX="-54390" custLinFactNeighborY="-37949"/>
      <dgm:spPr/>
      <dgm:t>
        <a:bodyPr/>
        <a:lstStyle/>
        <a:p>
          <a:endParaRPr lang="ru-RU"/>
        </a:p>
      </dgm:t>
    </dgm:pt>
    <dgm:pt modelId="{D0CADF32-E995-406E-9A97-8FFDE1EDCD41}" type="pres">
      <dgm:prSet presAssocID="{77338A74-FF4F-4092-8489-2AE801B198BF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8384AB-FD47-441E-9037-667DBF25AD77}" type="pres">
      <dgm:prSet presAssocID="{77338A74-FF4F-4092-8489-2AE801B198BF}" presName="invisiNode" presStyleLbl="node1" presStyleIdx="0" presStyleCnt="1"/>
      <dgm:spPr/>
    </dgm:pt>
    <dgm:pt modelId="{8E9DFE4D-0DFA-4F75-AB57-8EF0FD50583B}" type="pres">
      <dgm:prSet presAssocID="{77338A74-FF4F-4092-8489-2AE801B198BF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</dgm:ptLst>
  <dgm:cxnLst>
    <dgm:cxn modelId="{6B540DB0-0341-45B8-A647-09A426BC7002}" srcId="{7D4FAF50-BB6F-405A-8709-079E208F0C96}" destId="{77338A74-FF4F-4092-8489-2AE801B198BF}" srcOrd="0" destOrd="0" parTransId="{06A88EAE-88C3-42F6-9596-33B338A0692D}" sibTransId="{661AAAF5-4D2E-4785-8600-D72A312FB62F}"/>
    <dgm:cxn modelId="{C09A955F-16F0-4C0D-BEA9-31A959096DE3}" type="presOf" srcId="{77338A74-FF4F-4092-8489-2AE801B198BF}" destId="{609E152F-C295-496D-B39C-E49EACB1E4D4}" srcOrd="0" destOrd="0" presId="urn:microsoft.com/office/officeart/2005/8/layout/hList7"/>
    <dgm:cxn modelId="{0738EFAD-18C7-4DE1-992B-190F78F5445D}" type="presOf" srcId="{77338A74-FF4F-4092-8489-2AE801B198BF}" destId="{D0CADF32-E995-406E-9A97-8FFDE1EDCD41}" srcOrd="1" destOrd="0" presId="urn:microsoft.com/office/officeart/2005/8/layout/hList7"/>
    <dgm:cxn modelId="{288FBC64-B085-4441-842E-D45BDFE1EE09}" type="presOf" srcId="{7D4FAF50-BB6F-405A-8709-079E208F0C96}" destId="{BC743B80-A742-49E2-BBFA-F8CA5C18E3EE}" srcOrd="0" destOrd="0" presId="urn:microsoft.com/office/officeart/2005/8/layout/hList7"/>
    <dgm:cxn modelId="{8F6D64AF-A500-4B32-B951-AA96F4A52ABD}" type="presParOf" srcId="{BC743B80-A742-49E2-BBFA-F8CA5C18E3EE}" destId="{36074591-B072-4CE3-8D9F-17355F3A30BD}" srcOrd="0" destOrd="0" presId="urn:microsoft.com/office/officeart/2005/8/layout/hList7"/>
    <dgm:cxn modelId="{18C679E8-14D4-4F3F-8AC4-B9A6863B9137}" type="presParOf" srcId="{BC743B80-A742-49E2-BBFA-F8CA5C18E3EE}" destId="{5C395874-E6F4-4AF6-8506-F9964F1B22D6}" srcOrd="1" destOrd="0" presId="urn:microsoft.com/office/officeart/2005/8/layout/hList7"/>
    <dgm:cxn modelId="{F41DB523-A9BA-48E1-9579-85764A588D5C}" type="presParOf" srcId="{5C395874-E6F4-4AF6-8506-F9964F1B22D6}" destId="{044EDC64-E2B2-444D-B110-3A411BE0B9D2}" srcOrd="0" destOrd="0" presId="urn:microsoft.com/office/officeart/2005/8/layout/hList7"/>
    <dgm:cxn modelId="{66502815-44A7-4C4D-88E5-1F0CCF42C785}" type="presParOf" srcId="{044EDC64-E2B2-444D-B110-3A411BE0B9D2}" destId="{609E152F-C295-496D-B39C-E49EACB1E4D4}" srcOrd="0" destOrd="0" presId="urn:microsoft.com/office/officeart/2005/8/layout/hList7"/>
    <dgm:cxn modelId="{E726ED31-8BEB-4F1E-BC7C-27B1A0E6D901}" type="presParOf" srcId="{044EDC64-E2B2-444D-B110-3A411BE0B9D2}" destId="{D0CADF32-E995-406E-9A97-8FFDE1EDCD41}" srcOrd="1" destOrd="0" presId="urn:microsoft.com/office/officeart/2005/8/layout/hList7"/>
    <dgm:cxn modelId="{DB40B822-8BFC-4B0F-8F6F-42BA17C823E3}" type="presParOf" srcId="{044EDC64-E2B2-444D-B110-3A411BE0B9D2}" destId="{BE8384AB-FD47-441E-9037-667DBF25AD77}" srcOrd="2" destOrd="0" presId="urn:microsoft.com/office/officeart/2005/8/layout/hList7"/>
    <dgm:cxn modelId="{29F75C09-8081-4BE9-8798-961908EA7E86}" type="presParOf" srcId="{044EDC64-E2B2-444D-B110-3A411BE0B9D2}" destId="{8E9DFE4D-0DFA-4F75-AB57-8EF0FD50583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73A133-C48A-4590-ADEC-64A4F53C7FC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B29234-6A9B-41D5-8C99-DCF0CEAD9415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hlinkClick xmlns:r="http://schemas.openxmlformats.org/officeDocument/2006/relationships" r:id="rId1" action="ppaction://hlinksldjump"/>
            </a:rPr>
            <a:t>10 баллов</a:t>
          </a:r>
          <a:endParaRPr lang="ru-RU" dirty="0">
            <a:solidFill>
              <a:schemeClr val="bg1"/>
            </a:solidFill>
          </a:endParaRPr>
        </a:p>
      </dgm:t>
    </dgm:pt>
    <dgm:pt modelId="{7E8084C3-C331-49C6-999E-4CF48531B622}" type="parTrans" cxnId="{9C7DC3F0-C003-44F2-9720-AD4CE83B1F80}">
      <dgm:prSet/>
      <dgm:spPr/>
      <dgm:t>
        <a:bodyPr/>
        <a:lstStyle/>
        <a:p>
          <a:endParaRPr lang="ru-RU"/>
        </a:p>
      </dgm:t>
    </dgm:pt>
    <dgm:pt modelId="{7774D923-2241-4D67-856F-D4E51B16E200}" type="sibTrans" cxnId="{9C7DC3F0-C003-44F2-9720-AD4CE83B1F80}">
      <dgm:prSet/>
      <dgm:spPr/>
      <dgm:t>
        <a:bodyPr/>
        <a:lstStyle/>
        <a:p>
          <a:endParaRPr lang="ru-RU"/>
        </a:p>
      </dgm:t>
    </dgm:pt>
    <dgm:pt modelId="{EDAFC942-A2A9-4D20-A2BD-1D5552FAA223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20 баллов</a:t>
          </a:r>
          <a:endParaRPr lang="ru-RU" dirty="0"/>
        </a:p>
      </dgm:t>
    </dgm:pt>
    <dgm:pt modelId="{734BAF37-3EDE-48C4-BDBD-7DA3EFB39F06}" type="parTrans" cxnId="{B404A183-07B9-4565-BF7B-CF588790EFC6}">
      <dgm:prSet/>
      <dgm:spPr/>
      <dgm:t>
        <a:bodyPr/>
        <a:lstStyle/>
        <a:p>
          <a:endParaRPr lang="ru-RU"/>
        </a:p>
      </dgm:t>
    </dgm:pt>
    <dgm:pt modelId="{D6C7D339-E10D-469F-BAC0-CAD9413760FA}" type="sibTrans" cxnId="{B404A183-07B9-4565-BF7B-CF588790EFC6}">
      <dgm:prSet/>
      <dgm:spPr/>
      <dgm:t>
        <a:bodyPr/>
        <a:lstStyle/>
        <a:p>
          <a:endParaRPr lang="ru-RU"/>
        </a:p>
      </dgm:t>
    </dgm:pt>
    <dgm:pt modelId="{4700F752-C526-4C70-9A59-E28E2D8EA5A5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30 баллов</a:t>
          </a:r>
          <a:endParaRPr lang="ru-RU" dirty="0"/>
        </a:p>
      </dgm:t>
    </dgm:pt>
    <dgm:pt modelId="{51A91297-C54C-4991-B0D9-48D65554E425}" type="parTrans" cxnId="{48B885AB-C32F-43B0-B083-6CF88AD7476A}">
      <dgm:prSet/>
      <dgm:spPr/>
      <dgm:t>
        <a:bodyPr/>
        <a:lstStyle/>
        <a:p>
          <a:endParaRPr lang="ru-RU"/>
        </a:p>
      </dgm:t>
    </dgm:pt>
    <dgm:pt modelId="{84F9ED2D-8006-42DC-B05A-A3B4674A2548}" type="sibTrans" cxnId="{48B885AB-C32F-43B0-B083-6CF88AD7476A}">
      <dgm:prSet/>
      <dgm:spPr/>
      <dgm:t>
        <a:bodyPr/>
        <a:lstStyle/>
        <a:p>
          <a:endParaRPr lang="ru-RU"/>
        </a:p>
      </dgm:t>
    </dgm:pt>
    <dgm:pt modelId="{10FBE536-3F51-4493-8910-776373F79B5A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40 баллов</a:t>
          </a:r>
          <a:endParaRPr lang="ru-RU" dirty="0"/>
        </a:p>
      </dgm:t>
    </dgm:pt>
    <dgm:pt modelId="{FDF1B851-714B-4D94-9182-D338A6BF10A5}" type="parTrans" cxnId="{5AEC4901-B5BF-43C2-B8FE-2A662E7325BE}">
      <dgm:prSet/>
      <dgm:spPr/>
      <dgm:t>
        <a:bodyPr/>
        <a:lstStyle/>
        <a:p>
          <a:endParaRPr lang="ru-RU"/>
        </a:p>
      </dgm:t>
    </dgm:pt>
    <dgm:pt modelId="{5DA24697-F1F7-40BD-B5D0-EEEC93CA976A}" type="sibTrans" cxnId="{5AEC4901-B5BF-43C2-B8FE-2A662E7325BE}">
      <dgm:prSet/>
      <dgm:spPr/>
      <dgm:t>
        <a:bodyPr/>
        <a:lstStyle/>
        <a:p>
          <a:endParaRPr lang="ru-RU"/>
        </a:p>
      </dgm:t>
    </dgm:pt>
    <dgm:pt modelId="{C1F2DA7D-0644-4C64-A324-FEEBA211D6FF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5" action="ppaction://hlinksldjump"/>
            </a:rPr>
            <a:t>50 баллов</a:t>
          </a:r>
          <a:endParaRPr lang="ru-RU" dirty="0"/>
        </a:p>
      </dgm:t>
    </dgm:pt>
    <dgm:pt modelId="{35AF8819-8A66-4445-963A-4AE4CC0C4F31}" type="parTrans" cxnId="{168E8ADB-2D71-43FC-8289-B9F39A7FA0CF}">
      <dgm:prSet/>
      <dgm:spPr/>
      <dgm:t>
        <a:bodyPr/>
        <a:lstStyle/>
        <a:p>
          <a:endParaRPr lang="ru-RU"/>
        </a:p>
      </dgm:t>
    </dgm:pt>
    <dgm:pt modelId="{51A678D6-F85A-4CA2-9D0E-2B2BAFE00C98}" type="sibTrans" cxnId="{168E8ADB-2D71-43FC-8289-B9F39A7FA0CF}">
      <dgm:prSet/>
      <dgm:spPr/>
      <dgm:t>
        <a:bodyPr/>
        <a:lstStyle/>
        <a:p>
          <a:endParaRPr lang="ru-RU"/>
        </a:p>
      </dgm:t>
    </dgm:pt>
    <dgm:pt modelId="{195DC7D9-EB41-4A72-903E-2764AD7CE589}" type="pres">
      <dgm:prSet presAssocID="{2173A133-C48A-4590-ADEC-64A4F53C7FC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B2593-3229-4BD6-B6B5-5F048B33F114}" type="pres">
      <dgm:prSet presAssocID="{8DB29234-6A9B-41D5-8C99-DCF0CEAD941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BAEAE-BA7A-4DFC-8BDB-D67226686DD8}" type="pres">
      <dgm:prSet presAssocID="{7774D923-2241-4D67-856F-D4E51B16E200}" presName="sibTrans" presStyleCnt="0"/>
      <dgm:spPr/>
    </dgm:pt>
    <dgm:pt modelId="{0F53C2FB-6AAC-4806-AD99-D015EA302F4F}" type="pres">
      <dgm:prSet presAssocID="{EDAFC942-A2A9-4D20-A2BD-1D5552FAA22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959D2-5808-4E10-8B52-B84F24DEE031}" type="pres">
      <dgm:prSet presAssocID="{D6C7D339-E10D-469F-BAC0-CAD9413760FA}" presName="sibTrans" presStyleCnt="0"/>
      <dgm:spPr/>
    </dgm:pt>
    <dgm:pt modelId="{FC840ECD-9455-4689-992D-690302C55E0C}" type="pres">
      <dgm:prSet presAssocID="{4700F752-C526-4C70-9A59-E28E2D8EA5A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D8027-E9E4-4064-BCB8-1807D000613C}" type="pres">
      <dgm:prSet presAssocID="{84F9ED2D-8006-42DC-B05A-A3B4674A2548}" presName="sibTrans" presStyleCnt="0"/>
      <dgm:spPr/>
    </dgm:pt>
    <dgm:pt modelId="{DC15F55F-CA63-4900-AA52-E94B87ED8B03}" type="pres">
      <dgm:prSet presAssocID="{10FBE536-3F51-4493-8910-776373F79B5A}" presName="node" presStyleLbl="node1" presStyleIdx="3" presStyleCnt="5" custLinFactNeighborX="-343" custLinFactNeighborY="-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DF64A-B172-4638-9220-8802139F57B1}" type="pres">
      <dgm:prSet presAssocID="{5DA24697-F1F7-40BD-B5D0-EEEC93CA976A}" presName="sibTrans" presStyleCnt="0"/>
      <dgm:spPr/>
    </dgm:pt>
    <dgm:pt modelId="{5A7721C7-88E9-4A74-B8E6-72CDBE5066A1}" type="pres">
      <dgm:prSet presAssocID="{C1F2DA7D-0644-4C64-A324-FEEBA211D6F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7DC3F0-C003-44F2-9720-AD4CE83B1F80}" srcId="{2173A133-C48A-4590-ADEC-64A4F53C7FCA}" destId="{8DB29234-6A9B-41D5-8C99-DCF0CEAD9415}" srcOrd="0" destOrd="0" parTransId="{7E8084C3-C331-49C6-999E-4CF48531B622}" sibTransId="{7774D923-2241-4D67-856F-D4E51B16E200}"/>
    <dgm:cxn modelId="{0D063D66-49E4-402C-A3A2-B11C6906E5D3}" type="presOf" srcId="{8DB29234-6A9B-41D5-8C99-DCF0CEAD9415}" destId="{1A5B2593-3229-4BD6-B6B5-5F048B33F114}" srcOrd="0" destOrd="0" presId="urn:microsoft.com/office/officeart/2005/8/layout/default"/>
    <dgm:cxn modelId="{48B885AB-C32F-43B0-B083-6CF88AD7476A}" srcId="{2173A133-C48A-4590-ADEC-64A4F53C7FCA}" destId="{4700F752-C526-4C70-9A59-E28E2D8EA5A5}" srcOrd="2" destOrd="0" parTransId="{51A91297-C54C-4991-B0D9-48D65554E425}" sibTransId="{84F9ED2D-8006-42DC-B05A-A3B4674A2548}"/>
    <dgm:cxn modelId="{D8E175DC-289D-4132-88B2-1B6C351A58A8}" type="presOf" srcId="{C1F2DA7D-0644-4C64-A324-FEEBA211D6FF}" destId="{5A7721C7-88E9-4A74-B8E6-72CDBE5066A1}" srcOrd="0" destOrd="0" presId="urn:microsoft.com/office/officeart/2005/8/layout/default"/>
    <dgm:cxn modelId="{168E8ADB-2D71-43FC-8289-B9F39A7FA0CF}" srcId="{2173A133-C48A-4590-ADEC-64A4F53C7FCA}" destId="{C1F2DA7D-0644-4C64-A324-FEEBA211D6FF}" srcOrd="4" destOrd="0" parTransId="{35AF8819-8A66-4445-963A-4AE4CC0C4F31}" sibTransId="{51A678D6-F85A-4CA2-9D0E-2B2BAFE00C98}"/>
    <dgm:cxn modelId="{B404A183-07B9-4565-BF7B-CF588790EFC6}" srcId="{2173A133-C48A-4590-ADEC-64A4F53C7FCA}" destId="{EDAFC942-A2A9-4D20-A2BD-1D5552FAA223}" srcOrd="1" destOrd="0" parTransId="{734BAF37-3EDE-48C4-BDBD-7DA3EFB39F06}" sibTransId="{D6C7D339-E10D-469F-BAC0-CAD9413760FA}"/>
    <dgm:cxn modelId="{531B542A-4826-4745-86A8-916EBE615F10}" type="presOf" srcId="{2173A133-C48A-4590-ADEC-64A4F53C7FCA}" destId="{195DC7D9-EB41-4A72-903E-2764AD7CE589}" srcOrd="0" destOrd="0" presId="urn:microsoft.com/office/officeart/2005/8/layout/default"/>
    <dgm:cxn modelId="{32FA6C9B-DCF9-4570-AD07-ED540C76B79B}" type="presOf" srcId="{4700F752-C526-4C70-9A59-E28E2D8EA5A5}" destId="{FC840ECD-9455-4689-992D-690302C55E0C}" srcOrd="0" destOrd="0" presId="urn:microsoft.com/office/officeart/2005/8/layout/default"/>
    <dgm:cxn modelId="{148EED29-4E12-4A3E-9347-9CC67A850265}" type="presOf" srcId="{EDAFC942-A2A9-4D20-A2BD-1D5552FAA223}" destId="{0F53C2FB-6AAC-4806-AD99-D015EA302F4F}" srcOrd="0" destOrd="0" presId="urn:microsoft.com/office/officeart/2005/8/layout/default"/>
    <dgm:cxn modelId="{D7362069-8956-4A8C-BC40-719E7FA5774A}" type="presOf" srcId="{10FBE536-3F51-4493-8910-776373F79B5A}" destId="{DC15F55F-CA63-4900-AA52-E94B87ED8B03}" srcOrd="0" destOrd="0" presId="urn:microsoft.com/office/officeart/2005/8/layout/default"/>
    <dgm:cxn modelId="{5AEC4901-B5BF-43C2-B8FE-2A662E7325BE}" srcId="{2173A133-C48A-4590-ADEC-64A4F53C7FCA}" destId="{10FBE536-3F51-4493-8910-776373F79B5A}" srcOrd="3" destOrd="0" parTransId="{FDF1B851-714B-4D94-9182-D338A6BF10A5}" sibTransId="{5DA24697-F1F7-40BD-B5D0-EEEC93CA976A}"/>
    <dgm:cxn modelId="{FE2F7044-5687-4044-8C47-1180200D20F7}" type="presParOf" srcId="{195DC7D9-EB41-4A72-903E-2764AD7CE589}" destId="{1A5B2593-3229-4BD6-B6B5-5F048B33F114}" srcOrd="0" destOrd="0" presId="urn:microsoft.com/office/officeart/2005/8/layout/default"/>
    <dgm:cxn modelId="{521B1069-6FB4-43E7-B479-6A42C893105A}" type="presParOf" srcId="{195DC7D9-EB41-4A72-903E-2764AD7CE589}" destId="{E7EBAEAE-BA7A-4DFC-8BDB-D67226686DD8}" srcOrd="1" destOrd="0" presId="urn:microsoft.com/office/officeart/2005/8/layout/default"/>
    <dgm:cxn modelId="{464A44E1-E8BC-4BC4-AAF5-D4C2E6610E5D}" type="presParOf" srcId="{195DC7D9-EB41-4A72-903E-2764AD7CE589}" destId="{0F53C2FB-6AAC-4806-AD99-D015EA302F4F}" srcOrd="2" destOrd="0" presId="urn:microsoft.com/office/officeart/2005/8/layout/default"/>
    <dgm:cxn modelId="{EB90BF82-0616-4899-9EE0-447D08C060AE}" type="presParOf" srcId="{195DC7D9-EB41-4A72-903E-2764AD7CE589}" destId="{A3C959D2-5808-4E10-8B52-B84F24DEE031}" srcOrd="3" destOrd="0" presId="urn:microsoft.com/office/officeart/2005/8/layout/default"/>
    <dgm:cxn modelId="{3DFEF383-8484-4A80-B361-308BC21BAC11}" type="presParOf" srcId="{195DC7D9-EB41-4A72-903E-2764AD7CE589}" destId="{FC840ECD-9455-4689-992D-690302C55E0C}" srcOrd="4" destOrd="0" presId="urn:microsoft.com/office/officeart/2005/8/layout/default"/>
    <dgm:cxn modelId="{BF61F10B-95B0-46BC-9071-69C72B77F5C1}" type="presParOf" srcId="{195DC7D9-EB41-4A72-903E-2764AD7CE589}" destId="{A78D8027-E9E4-4064-BCB8-1807D000613C}" srcOrd="5" destOrd="0" presId="urn:microsoft.com/office/officeart/2005/8/layout/default"/>
    <dgm:cxn modelId="{56444F54-B64F-4D49-9257-31757C982930}" type="presParOf" srcId="{195DC7D9-EB41-4A72-903E-2764AD7CE589}" destId="{DC15F55F-CA63-4900-AA52-E94B87ED8B03}" srcOrd="6" destOrd="0" presId="urn:microsoft.com/office/officeart/2005/8/layout/default"/>
    <dgm:cxn modelId="{56A01101-8F30-4DC5-A702-6473CAA22156}" type="presParOf" srcId="{195DC7D9-EB41-4A72-903E-2764AD7CE589}" destId="{F82DF64A-B172-4638-9220-8802139F57B1}" srcOrd="7" destOrd="0" presId="urn:microsoft.com/office/officeart/2005/8/layout/default"/>
    <dgm:cxn modelId="{010650CE-7F25-4902-8FD5-E5E79633B027}" type="presParOf" srcId="{195DC7D9-EB41-4A72-903E-2764AD7CE589}" destId="{5A7721C7-88E9-4A74-B8E6-72CDBE5066A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173A133-C48A-4590-ADEC-64A4F53C7FC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B29234-6A9B-41D5-8C99-DCF0CEAD9415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10 баллов</a:t>
          </a:r>
          <a:endParaRPr lang="ru-RU" dirty="0"/>
        </a:p>
      </dgm:t>
    </dgm:pt>
    <dgm:pt modelId="{7E8084C3-C331-49C6-999E-4CF48531B622}" type="parTrans" cxnId="{9C7DC3F0-C003-44F2-9720-AD4CE83B1F80}">
      <dgm:prSet/>
      <dgm:spPr/>
      <dgm:t>
        <a:bodyPr/>
        <a:lstStyle/>
        <a:p>
          <a:endParaRPr lang="ru-RU"/>
        </a:p>
      </dgm:t>
    </dgm:pt>
    <dgm:pt modelId="{7774D923-2241-4D67-856F-D4E51B16E200}" type="sibTrans" cxnId="{9C7DC3F0-C003-44F2-9720-AD4CE83B1F80}">
      <dgm:prSet/>
      <dgm:spPr/>
      <dgm:t>
        <a:bodyPr/>
        <a:lstStyle/>
        <a:p>
          <a:endParaRPr lang="ru-RU"/>
        </a:p>
      </dgm:t>
    </dgm:pt>
    <dgm:pt modelId="{EDAFC942-A2A9-4D20-A2BD-1D5552FAA223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20 баллов</a:t>
          </a:r>
          <a:endParaRPr lang="ru-RU" dirty="0"/>
        </a:p>
      </dgm:t>
    </dgm:pt>
    <dgm:pt modelId="{734BAF37-3EDE-48C4-BDBD-7DA3EFB39F06}" type="parTrans" cxnId="{B404A183-07B9-4565-BF7B-CF588790EFC6}">
      <dgm:prSet/>
      <dgm:spPr/>
      <dgm:t>
        <a:bodyPr/>
        <a:lstStyle/>
        <a:p>
          <a:endParaRPr lang="ru-RU"/>
        </a:p>
      </dgm:t>
    </dgm:pt>
    <dgm:pt modelId="{D6C7D339-E10D-469F-BAC0-CAD9413760FA}" type="sibTrans" cxnId="{B404A183-07B9-4565-BF7B-CF588790EFC6}">
      <dgm:prSet/>
      <dgm:spPr/>
      <dgm:t>
        <a:bodyPr/>
        <a:lstStyle/>
        <a:p>
          <a:endParaRPr lang="ru-RU"/>
        </a:p>
      </dgm:t>
    </dgm:pt>
    <dgm:pt modelId="{4700F752-C526-4C70-9A59-E28E2D8EA5A5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30 баллов</a:t>
          </a:r>
          <a:endParaRPr lang="ru-RU" dirty="0"/>
        </a:p>
      </dgm:t>
    </dgm:pt>
    <dgm:pt modelId="{51A91297-C54C-4991-B0D9-48D65554E425}" type="parTrans" cxnId="{48B885AB-C32F-43B0-B083-6CF88AD7476A}">
      <dgm:prSet/>
      <dgm:spPr/>
      <dgm:t>
        <a:bodyPr/>
        <a:lstStyle/>
        <a:p>
          <a:endParaRPr lang="ru-RU"/>
        </a:p>
      </dgm:t>
    </dgm:pt>
    <dgm:pt modelId="{84F9ED2D-8006-42DC-B05A-A3B4674A2548}" type="sibTrans" cxnId="{48B885AB-C32F-43B0-B083-6CF88AD7476A}">
      <dgm:prSet/>
      <dgm:spPr/>
      <dgm:t>
        <a:bodyPr/>
        <a:lstStyle/>
        <a:p>
          <a:endParaRPr lang="ru-RU"/>
        </a:p>
      </dgm:t>
    </dgm:pt>
    <dgm:pt modelId="{10FBE536-3F51-4493-8910-776373F79B5A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40 баллов</a:t>
          </a:r>
          <a:endParaRPr lang="ru-RU" dirty="0"/>
        </a:p>
      </dgm:t>
    </dgm:pt>
    <dgm:pt modelId="{FDF1B851-714B-4D94-9182-D338A6BF10A5}" type="parTrans" cxnId="{5AEC4901-B5BF-43C2-B8FE-2A662E7325BE}">
      <dgm:prSet/>
      <dgm:spPr/>
      <dgm:t>
        <a:bodyPr/>
        <a:lstStyle/>
        <a:p>
          <a:endParaRPr lang="ru-RU"/>
        </a:p>
      </dgm:t>
    </dgm:pt>
    <dgm:pt modelId="{5DA24697-F1F7-40BD-B5D0-EEEC93CA976A}" type="sibTrans" cxnId="{5AEC4901-B5BF-43C2-B8FE-2A662E7325BE}">
      <dgm:prSet/>
      <dgm:spPr/>
      <dgm:t>
        <a:bodyPr/>
        <a:lstStyle/>
        <a:p>
          <a:endParaRPr lang="ru-RU"/>
        </a:p>
      </dgm:t>
    </dgm:pt>
    <dgm:pt modelId="{C1F2DA7D-0644-4C64-A324-FEEBA211D6FF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5" action="ppaction://hlinksldjump"/>
            </a:rPr>
            <a:t>50 баллов</a:t>
          </a:r>
          <a:endParaRPr lang="ru-RU" dirty="0"/>
        </a:p>
      </dgm:t>
    </dgm:pt>
    <dgm:pt modelId="{35AF8819-8A66-4445-963A-4AE4CC0C4F31}" type="parTrans" cxnId="{168E8ADB-2D71-43FC-8289-B9F39A7FA0CF}">
      <dgm:prSet/>
      <dgm:spPr/>
      <dgm:t>
        <a:bodyPr/>
        <a:lstStyle/>
        <a:p>
          <a:endParaRPr lang="ru-RU"/>
        </a:p>
      </dgm:t>
    </dgm:pt>
    <dgm:pt modelId="{51A678D6-F85A-4CA2-9D0E-2B2BAFE00C98}" type="sibTrans" cxnId="{168E8ADB-2D71-43FC-8289-B9F39A7FA0CF}">
      <dgm:prSet/>
      <dgm:spPr/>
      <dgm:t>
        <a:bodyPr/>
        <a:lstStyle/>
        <a:p>
          <a:endParaRPr lang="ru-RU"/>
        </a:p>
      </dgm:t>
    </dgm:pt>
    <dgm:pt modelId="{195DC7D9-EB41-4A72-903E-2764AD7CE589}" type="pres">
      <dgm:prSet presAssocID="{2173A133-C48A-4590-ADEC-64A4F53C7FC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B2593-3229-4BD6-B6B5-5F048B33F114}" type="pres">
      <dgm:prSet presAssocID="{8DB29234-6A9B-41D5-8C99-DCF0CEAD941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BAEAE-BA7A-4DFC-8BDB-D67226686DD8}" type="pres">
      <dgm:prSet presAssocID="{7774D923-2241-4D67-856F-D4E51B16E200}" presName="sibTrans" presStyleCnt="0"/>
      <dgm:spPr/>
    </dgm:pt>
    <dgm:pt modelId="{0F53C2FB-6AAC-4806-AD99-D015EA302F4F}" type="pres">
      <dgm:prSet presAssocID="{EDAFC942-A2A9-4D20-A2BD-1D5552FAA22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959D2-5808-4E10-8B52-B84F24DEE031}" type="pres">
      <dgm:prSet presAssocID="{D6C7D339-E10D-469F-BAC0-CAD9413760FA}" presName="sibTrans" presStyleCnt="0"/>
      <dgm:spPr/>
    </dgm:pt>
    <dgm:pt modelId="{FC840ECD-9455-4689-992D-690302C55E0C}" type="pres">
      <dgm:prSet presAssocID="{4700F752-C526-4C70-9A59-E28E2D8EA5A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D8027-E9E4-4064-BCB8-1807D000613C}" type="pres">
      <dgm:prSet presAssocID="{84F9ED2D-8006-42DC-B05A-A3B4674A2548}" presName="sibTrans" presStyleCnt="0"/>
      <dgm:spPr/>
    </dgm:pt>
    <dgm:pt modelId="{DC15F55F-CA63-4900-AA52-E94B87ED8B03}" type="pres">
      <dgm:prSet presAssocID="{10FBE536-3F51-4493-8910-776373F79B5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DF64A-B172-4638-9220-8802139F57B1}" type="pres">
      <dgm:prSet presAssocID="{5DA24697-F1F7-40BD-B5D0-EEEC93CA976A}" presName="sibTrans" presStyleCnt="0"/>
      <dgm:spPr/>
    </dgm:pt>
    <dgm:pt modelId="{5A7721C7-88E9-4A74-B8E6-72CDBE5066A1}" type="pres">
      <dgm:prSet presAssocID="{C1F2DA7D-0644-4C64-A324-FEEBA211D6F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6CFC4E-26B2-48C2-B6DF-7EC3E8BE10EA}" type="presOf" srcId="{C1F2DA7D-0644-4C64-A324-FEEBA211D6FF}" destId="{5A7721C7-88E9-4A74-B8E6-72CDBE5066A1}" srcOrd="0" destOrd="0" presId="urn:microsoft.com/office/officeart/2005/8/layout/default"/>
    <dgm:cxn modelId="{9C7DC3F0-C003-44F2-9720-AD4CE83B1F80}" srcId="{2173A133-C48A-4590-ADEC-64A4F53C7FCA}" destId="{8DB29234-6A9B-41D5-8C99-DCF0CEAD9415}" srcOrd="0" destOrd="0" parTransId="{7E8084C3-C331-49C6-999E-4CF48531B622}" sibTransId="{7774D923-2241-4D67-856F-D4E51B16E200}"/>
    <dgm:cxn modelId="{566AC13D-68B9-4AA0-9286-7C6EF156BA57}" type="presOf" srcId="{8DB29234-6A9B-41D5-8C99-DCF0CEAD9415}" destId="{1A5B2593-3229-4BD6-B6B5-5F048B33F114}" srcOrd="0" destOrd="0" presId="urn:microsoft.com/office/officeart/2005/8/layout/default"/>
    <dgm:cxn modelId="{B404A183-07B9-4565-BF7B-CF588790EFC6}" srcId="{2173A133-C48A-4590-ADEC-64A4F53C7FCA}" destId="{EDAFC942-A2A9-4D20-A2BD-1D5552FAA223}" srcOrd="1" destOrd="0" parTransId="{734BAF37-3EDE-48C4-BDBD-7DA3EFB39F06}" sibTransId="{D6C7D339-E10D-469F-BAC0-CAD9413760FA}"/>
    <dgm:cxn modelId="{48B885AB-C32F-43B0-B083-6CF88AD7476A}" srcId="{2173A133-C48A-4590-ADEC-64A4F53C7FCA}" destId="{4700F752-C526-4C70-9A59-E28E2D8EA5A5}" srcOrd="2" destOrd="0" parTransId="{51A91297-C54C-4991-B0D9-48D65554E425}" sibTransId="{84F9ED2D-8006-42DC-B05A-A3B4674A2548}"/>
    <dgm:cxn modelId="{DCB223F4-CB03-48D1-B565-471616F01C2D}" type="presOf" srcId="{EDAFC942-A2A9-4D20-A2BD-1D5552FAA223}" destId="{0F53C2FB-6AAC-4806-AD99-D015EA302F4F}" srcOrd="0" destOrd="0" presId="urn:microsoft.com/office/officeart/2005/8/layout/default"/>
    <dgm:cxn modelId="{CBAA4DB7-A1C0-45A3-BDD8-10B653DA8F40}" type="presOf" srcId="{2173A133-C48A-4590-ADEC-64A4F53C7FCA}" destId="{195DC7D9-EB41-4A72-903E-2764AD7CE589}" srcOrd="0" destOrd="0" presId="urn:microsoft.com/office/officeart/2005/8/layout/default"/>
    <dgm:cxn modelId="{168E8ADB-2D71-43FC-8289-B9F39A7FA0CF}" srcId="{2173A133-C48A-4590-ADEC-64A4F53C7FCA}" destId="{C1F2DA7D-0644-4C64-A324-FEEBA211D6FF}" srcOrd="4" destOrd="0" parTransId="{35AF8819-8A66-4445-963A-4AE4CC0C4F31}" sibTransId="{51A678D6-F85A-4CA2-9D0E-2B2BAFE00C98}"/>
    <dgm:cxn modelId="{5AEC4901-B5BF-43C2-B8FE-2A662E7325BE}" srcId="{2173A133-C48A-4590-ADEC-64A4F53C7FCA}" destId="{10FBE536-3F51-4493-8910-776373F79B5A}" srcOrd="3" destOrd="0" parTransId="{FDF1B851-714B-4D94-9182-D338A6BF10A5}" sibTransId="{5DA24697-F1F7-40BD-B5D0-EEEC93CA976A}"/>
    <dgm:cxn modelId="{92A4F6B6-5F14-4AEE-856D-EC054221F9F6}" type="presOf" srcId="{4700F752-C526-4C70-9A59-E28E2D8EA5A5}" destId="{FC840ECD-9455-4689-992D-690302C55E0C}" srcOrd="0" destOrd="0" presId="urn:microsoft.com/office/officeart/2005/8/layout/default"/>
    <dgm:cxn modelId="{F04B8DB3-2D92-4B6A-87A0-4A12693D9B88}" type="presOf" srcId="{10FBE536-3F51-4493-8910-776373F79B5A}" destId="{DC15F55F-CA63-4900-AA52-E94B87ED8B03}" srcOrd="0" destOrd="0" presId="urn:microsoft.com/office/officeart/2005/8/layout/default"/>
    <dgm:cxn modelId="{226F9080-2B5C-44E3-A1F2-D73B4014C4FD}" type="presParOf" srcId="{195DC7D9-EB41-4A72-903E-2764AD7CE589}" destId="{1A5B2593-3229-4BD6-B6B5-5F048B33F114}" srcOrd="0" destOrd="0" presId="urn:microsoft.com/office/officeart/2005/8/layout/default"/>
    <dgm:cxn modelId="{01CBEFE5-ADFC-4F9A-9DF5-6124408E2BBC}" type="presParOf" srcId="{195DC7D9-EB41-4A72-903E-2764AD7CE589}" destId="{E7EBAEAE-BA7A-4DFC-8BDB-D67226686DD8}" srcOrd="1" destOrd="0" presId="urn:microsoft.com/office/officeart/2005/8/layout/default"/>
    <dgm:cxn modelId="{57B90B85-9B5B-4E51-B05D-B28F1B6CEAA3}" type="presParOf" srcId="{195DC7D9-EB41-4A72-903E-2764AD7CE589}" destId="{0F53C2FB-6AAC-4806-AD99-D015EA302F4F}" srcOrd="2" destOrd="0" presId="urn:microsoft.com/office/officeart/2005/8/layout/default"/>
    <dgm:cxn modelId="{CADAA728-A85A-4D78-8653-FC07192FA00A}" type="presParOf" srcId="{195DC7D9-EB41-4A72-903E-2764AD7CE589}" destId="{A3C959D2-5808-4E10-8B52-B84F24DEE031}" srcOrd="3" destOrd="0" presId="urn:microsoft.com/office/officeart/2005/8/layout/default"/>
    <dgm:cxn modelId="{209C7883-372B-49A7-B812-3D98E96B5E61}" type="presParOf" srcId="{195DC7D9-EB41-4A72-903E-2764AD7CE589}" destId="{FC840ECD-9455-4689-992D-690302C55E0C}" srcOrd="4" destOrd="0" presId="urn:microsoft.com/office/officeart/2005/8/layout/default"/>
    <dgm:cxn modelId="{256DE8F9-43D1-47C1-86DA-08DA04AB7BB3}" type="presParOf" srcId="{195DC7D9-EB41-4A72-903E-2764AD7CE589}" destId="{A78D8027-E9E4-4064-BCB8-1807D000613C}" srcOrd="5" destOrd="0" presId="urn:microsoft.com/office/officeart/2005/8/layout/default"/>
    <dgm:cxn modelId="{90199C67-3ED7-4DEE-8002-265FE9FC2FC2}" type="presParOf" srcId="{195DC7D9-EB41-4A72-903E-2764AD7CE589}" destId="{DC15F55F-CA63-4900-AA52-E94B87ED8B03}" srcOrd="6" destOrd="0" presId="urn:microsoft.com/office/officeart/2005/8/layout/default"/>
    <dgm:cxn modelId="{9C324486-F1FA-43BB-A7E3-14D97370FEA0}" type="presParOf" srcId="{195DC7D9-EB41-4A72-903E-2764AD7CE589}" destId="{F82DF64A-B172-4638-9220-8802139F57B1}" srcOrd="7" destOrd="0" presId="urn:microsoft.com/office/officeart/2005/8/layout/default"/>
    <dgm:cxn modelId="{2348B876-8AE9-43D0-ADB6-563F86A5B6B9}" type="presParOf" srcId="{195DC7D9-EB41-4A72-903E-2764AD7CE589}" destId="{5A7721C7-88E9-4A74-B8E6-72CDBE5066A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C7FCBD63-89F0-4882-A1DE-77F512394B6D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7D0E8A42-3C8B-4A69-B27E-1E6F171767D2}">
      <dgm:prSet phldrT="[Текст]"/>
      <dgm:spPr/>
      <dgm:t>
        <a:bodyPr/>
        <a:lstStyle/>
        <a:p>
          <a:r>
            <a:rPr lang="ru-RU" dirty="0" smtClean="0"/>
            <a:t>10 баллов</a:t>
          </a:r>
          <a:endParaRPr lang="ru-RU" dirty="0"/>
        </a:p>
      </dgm:t>
    </dgm:pt>
    <dgm:pt modelId="{7E57C716-082B-4A12-BCD2-7053B5539837}" type="parTrans" cxnId="{32C574B2-B5EA-48FC-8CA8-38AD4DAE435F}">
      <dgm:prSet/>
      <dgm:spPr/>
      <dgm:t>
        <a:bodyPr/>
        <a:lstStyle/>
        <a:p>
          <a:endParaRPr lang="ru-RU"/>
        </a:p>
      </dgm:t>
    </dgm:pt>
    <dgm:pt modelId="{E927D800-EB65-43ED-B2CE-61FE007DB730}" type="sibTrans" cxnId="{32C574B2-B5EA-48FC-8CA8-38AD4DAE435F}">
      <dgm:prSet/>
      <dgm:spPr/>
      <dgm:t>
        <a:bodyPr/>
        <a:lstStyle/>
        <a:p>
          <a:endParaRPr lang="ru-RU"/>
        </a:p>
      </dgm:t>
    </dgm:pt>
    <dgm:pt modelId="{95F8A717-BD56-4A17-9928-9B270659E181}" type="pres">
      <dgm:prSet presAssocID="{C7FCBD63-89F0-4882-A1DE-77F512394B6D}" presName="Name0" presStyleCnt="0">
        <dgm:presLayoutVars>
          <dgm:dir/>
          <dgm:resizeHandles val="exact"/>
        </dgm:presLayoutVars>
      </dgm:prSet>
      <dgm:spPr/>
    </dgm:pt>
    <dgm:pt modelId="{B1878C0F-03F1-4311-BD0B-83021E3AC436}" type="pres">
      <dgm:prSet presAssocID="{C7FCBD63-89F0-4882-A1DE-77F512394B6D}" presName="fgShape" presStyleLbl="fgShp" presStyleIdx="0" presStyleCnt="1"/>
      <dgm:spPr/>
    </dgm:pt>
    <dgm:pt modelId="{F3D82085-B843-420F-89C0-FA2239F07108}" type="pres">
      <dgm:prSet presAssocID="{C7FCBD63-89F0-4882-A1DE-77F512394B6D}" presName="linComp" presStyleCnt="0"/>
      <dgm:spPr/>
    </dgm:pt>
    <dgm:pt modelId="{266FC74F-7CFA-4A3E-B1B6-C63E973C67B0}" type="pres">
      <dgm:prSet presAssocID="{7D0E8A42-3C8B-4A69-B27E-1E6F171767D2}" presName="compNode" presStyleCnt="0"/>
      <dgm:spPr/>
    </dgm:pt>
    <dgm:pt modelId="{8DEEE77F-CD43-4B0B-A01F-239D8529772E}" type="pres">
      <dgm:prSet presAssocID="{7D0E8A42-3C8B-4A69-B27E-1E6F171767D2}" presName="bkgdShape" presStyleLbl="node1" presStyleIdx="0" presStyleCnt="1"/>
      <dgm:spPr/>
      <dgm:t>
        <a:bodyPr/>
        <a:lstStyle/>
        <a:p>
          <a:endParaRPr lang="ru-RU"/>
        </a:p>
      </dgm:t>
    </dgm:pt>
    <dgm:pt modelId="{805AA282-C209-4FDE-A902-3668CB8E2000}" type="pres">
      <dgm:prSet presAssocID="{7D0E8A42-3C8B-4A69-B27E-1E6F171767D2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A88C94-9AA5-482C-8A3C-F250CD82DEE4}" type="pres">
      <dgm:prSet presAssocID="{7D0E8A42-3C8B-4A69-B27E-1E6F171767D2}" presName="invisiNode" presStyleLbl="node1" presStyleIdx="0" presStyleCnt="1"/>
      <dgm:spPr/>
    </dgm:pt>
    <dgm:pt modelId="{3F5702FD-1ECE-4A9B-8F80-A9CAD0E9F935}" type="pres">
      <dgm:prSet presAssocID="{7D0E8A42-3C8B-4A69-B27E-1E6F171767D2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</dgm:ptLst>
  <dgm:cxnLst>
    <dgm:cxn modelId="{249393AF-15AC-4129-8C10-36E4B94A475D}" type="presOf" srcId="{7D0E8A42-3C8B-4A69-B27E-1E6F171767D2}" destId="{805AA282-C209-4FDE-A902-3668CB8E2000}" srcOrd="1" destOrd="0" presId="urn:microsoft.com/office/officeart/2005/8/layout/hList7"/>
    <dgm:cxn modelId="{04D3D549-6DF2-416A-9EAF-070CF016093F}" type="presOf" srcId="{C7FCBD63-89F0-4882-A1DE-77F512394B6D}" destId="{95F8A717-BD56-4A17-9928-9B270659E181}" srcOrd="0" destOrd="0" presId="urn:microsoft.com/office/officeart/2005/8/layout/hList7"/>
    <dgm:cxn modelId="{32C574B2-B5EA-48FC-8CA8-38AD4DAE435F}" srcId="{C7FCBD63-89F0-4882-A1DE-77F512394B6D}" destId="{7D0E8A42-3C8B-4A69-B27E-1E6F171767D2}" srcOrd="0" destOrd="0" parTransId="{7E57C716-082B-4A12-BCD2-7053B5539837}" sibTransId="{E927D800-EB65-43ED-B2CE-61FE007DB730}"/>
    <dgm:cxn modelId="{685DDCE4-6CC3-4E52-B484-2F75317CAEC8}" type="presOf" srcId="{7D0E8A42-3C8B-4A69-B27E-1E6F171767D2}" destId="{8DEEE77F-CD43-4B0B-A01F-239D8529772E}" srcOrd="0" destOrd="0" presId="urn:microsoft.com/office/officeart/2005/8/layout/hList7"/>
    <dgm:cxn modelId="{9431E4E6-C4FA-49A9-856C-E8E66CE4D2ED}" type="presParOf" srcId="{95F8A717-BD56-4A17-9928-9B270659E181}" destId="{B1878C0F-03F1-4311-BD0B-83021E3AC436}" srcOrd="0" destOrd="0" presId="urn:microsoft.com/office/officeart/2005/8/layout/hList7"/>
    <dgm:cxn modelId="{D3D7765F-9EC6-4154-A1E4-E809F4935CFE}" type="presParOf" srcId="{95F8A717-BD56-4A17-9928-9B270659E181}" destId="{F3D82085-B843-420F-89C0-FA2239F07108}" srcOrd="1" destOrd="0" presId="urn:microsoft.com/office/officeart/2005/8/layout/hList7"/>
    <dgm:cxn modelId="{6449B44D-C982-4BBD-BF20-31B5CB9A0C44}" type="presParOf" srcId="{F3D82085-B843-420F-89C0-FA2239F07108}" destId="{266FC74F-7CFA-4A3E-B1B6-C63E973C67B0}" srcOrd="0" destOrd="0" presId="urn:microsoft.com/office/officeart/2005/8/layout/hList7"/>
    <dgm:cxn modelId="{A1E5975F-963D-48EB-84E1-85C7589F11C3}" type="presParOf" srcId="{266FC74F-7CFA-4A3E-B1B6-C63E973C67B0}" destId="{8DEEE77F-CD43-4B0B-A01F-239D8529772E}" srcOrd="0" destOrd="0" presId="urn:microsoft.com/office/officeart/2005/8/layout/hList7"/>
    <dgm:cxn modelId="{6F838F2B-A97E-44C0-A3AD-596255E027EA}" type="presParOf" srcId="{266FC74F-7CFA-4A3E-B1B6-C63E973C67B0}" destId="{805AA282-C209-4FDE-A902-3668CB8E2000}" srcOrd="1" destOrd="0" presId="urn:microsoft.com/office/officeart/2005/8/layout/hList7"/>
    <dgm:cxn modelId="{41844B3A-9F05-4053-81C9-25E8C7F2F2B5}" type="presParOf" srcId="{266FC74F-7CFA-4A3E-B1B6-C63E973C67B0}" destId="{76A88C94-9AA5-482C-8A3C-F250CD82DEE4}" srcOrd="2" destOrd="0" presId="urn:microsoft.com/office/officeart/2005/8/layout/hList7"/>
    <dgm:cxn modelId="{207C907E-B5BC-488A-8B65-9FB3EC76EB10}" type="presParOf" srcId="{266FC74F-7CFA-4A3E-B1B6-C63E973C67B0}" destId="{3F5702FD-1ECE-4A9B-8F80-A9CAD0E9F93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9CD8C1A-1F83-4C04-8EDC-BD55A4F992F5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59CAEB03-6D64-47D6-A058-38EBCCB03AA3}">
      <dgm:prSet phldrT="[Текст]"/>
      <dgm:spPr/>
      <dgm:t>
        <a:bodyPr/>
        <a:lstStyle/>
        <a:p>
          <a:r>
            <a:rPr lang="ru-RU" dirty="0" smtClean="0"/>
            <a:t>20 баллов</a:t>
          </a:r>
          <a:endParaRPr lang="ru-RU" dirty="0"/>
        </a:p>
      </dgm:t>
    </dgm:pt>
    <dgm:pt modelId="{66C57552-ECFA-4183-8317-FB3361580768}" type="parTrans" cxnId="{C882E300-BF84-470C-8B4D-8E501252EC98}">
      <dgm:prSet/>
      <dgm:spPr/>
      <dgm:t>
        <a:bodyPr/>
        <a:lstStyle/>
        <a:p>
          <a:endParaRPr lang="ru-RU"/>
        </a:p>
      </dgm:t>
    </dgm:pt>
    <dgm:pt modelId="{F8EB4406-FA67-4900-B7CB-DC91534294C7}" type="sibTrans" cxnId="{C882E300-BF84-470C-8B4D-8E501252EC98}">
      <dgm:prSet/>
      <dgm:spPr/>
      <dgm:t>
        <a:bodyPr/>
        <a:lstStyle/>
        <a:p>
          <a:endParaRPr lang="ru-RU"/>
        </a:p>
      </dgm:t>
    </dgm:pt>
    <dgm:pt modelId="{357FE6EF-C78B-4315-8BE6-768739F5C304}" type="pres">
      <dgm:prSet presAssocID="{89CD8C1A-1F83-4C04-8EDC-BD55A4F992F5}" presName="Name0" presStyleCnt="0">
        <dgm:presLayoutVars>
          <dgm:dir/>
          <dgm:resizeHandles val="exact"/>
        </dgm:presLayoutVars>
      </dgm:prSet>
      <dgm:spPr/>
    </dgm:pt>
    <dgm:pt modelId="{8976C364-92AE-48FD-A6A8-622DC0589590}" type="pres">
      <dgm:prSet presAssocID="{89CD8C1A-1F83-4C04-8EDC-BD55A4F992F5}" presName="fgShape" presStyleLbl="fgShp" presStyleIdx="0" presStyleCnt="1"/>
      <dgm:spPr/>
    </dgm:pt>
    <dgm:pt modelId="{C33A6FF4-EB34-4ECA-B3CA-3BDAE1E82EFE}" type="pres">
      <dgm:prSet presAssocID="{89CD8C1A-1F83-4C04-8EDC-BD55A4F992F5}" presName="linComp" presStyleCnt="0"/>
      <dgm:spPr/>
    </dgm:pt>
    <dgm:pt modelId="{72499F8A-CB83-4B5C-8EC8-3588ADA859B4}" type="pres">
      <dgm:prSet presAssocID="{59CAEB03-6D64-47D6-A058-38EBCCB03AA3}" presName="compNode" presStyleCnt="0"/>
      <dgm:spPr/>
    </dgm:pt>
    <dgm:pt modelId="{22B80528-7303-4D6C-90B2-945F38F63031}" type="pres">
      <dgm:prSet presAssocID="{59CAEB03-6D64-47D6-A058-38EBCCB03AA3}" presName="bkgdShape" presStyleLbl="node1" presStyleIdx="0" presStyleCnt="1" custLinFactNeighborX="-51568" custLinFactNeighborY="-39747"/>
      <dgm:spPr/>
      <dgm:t>
        <a:bodyPr/>
        <a:lstStyle/>
        <a:p>
          <a:endParaRPr lang="ru-RU"/>
        </a:p>
      </dgm:t>
    </dgm:pt>
    <dgm:pt modelId="{23E814E7-D37B-4EAF-A8A3-712701E24307}" type="pres">
      <dgm:prSet presAssocID="{59CAEB03-6D64-47D6-A058-38EBCCB03AA3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2E88A0-CCE5-45EA-9C0D-63B200790625}" type="pres">
      <dgm:prSet presAssocID="{59CAEB03-6D64-47D6-A058-38EBCCB03AA3}" presName="invisiNode" presStyleLbl="node1" presStyleIdx="0" presStyleCnt="1"/>
      <dgm:spPr/>
    </dgm:pt>
    <dgm:pt modelId="{25D99F74-195B-4A8B-8A29-26D98E354B9B}" type="pres">
      <dgm:prSet presAssocID="{59CAEB03-6D64-47D6-A058-38EBCCB03AA3}" presName="imagNode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</dgm:pt>
  </dgm:ptLst>
  <dgm:cxnLst>
    <dgm:cxn modelId="{DA046FC0-EB5D-4417-9D04-B75C65285008}" type="presOf" srcId="{89CD8C1A-1F83-4C04-8EDC-BD55A4F992F5}" destId="{357FE6EF-C78B-4315-8BE6-768739F5C304}" srcOrd="0" destOrd="0" presId="urn:microsoft.com/office/officeart/2005/8/layout/hList7"/>
    <dgm:cxn modelId="{C882E300-BF84-470C-8B4D-8E501252EC98}" srcId="{89CD8C1A-1F83-4C04-8EDC-BD55A4F992F5}" destId="{59CAEB03-6D64-47D6-A058-38EBCCB03AA3}" srcOrd="0" destOrd="0" parTransId="{66C57552-ECFA-4183-8317-FB3361580768}" sibTransId="{F8EB4406-FA67-4900-B7CB-DC91534294C7}"/>
    <dgm:cxn modelId="{A7D0934F-356D-411E-8AF9-1C390A83BBD2}" type="presOf" srcId="{59CAEB03-6D64-47D6-A058-38EBCCB03AA3}" destId="{22B80528-7303-4D6C-90B2-945F38F63031}" srcOrd="0" destOrd="0" presId="urn:microsoft.com/office/officeart/2005/8/layout/hList7"/>
    <dgm:cxn modelId="{FCA136FB-0517-4170-B1E2-DB2E574EB2BC}" type="presOf" srcId="{59CAEB03-6D64-47D6-A058-38EBCCB03AA3}" destId="{23E814E7-D37B-4EAF-A8A3-712701E24307}" srcOrd="1" destOrd="0" presId="urn:microsoft.com/office/officeart/2005/8/layout/hList7"/>
    <dgm:cxn modelId="{AD7F1A1E-C4B0-499D-B2F3-AE991F376A72}" type="presParOf" srcId="{357FE6EF-C78B-4315-8BE6-768739F5C304}" destId="{8976C364-92AE-48FD-A6A8-622DC0589590}" srcOrd="0" destOrd="0" presId="urn:microsoft.com/office/officeart/2005/8/layout/hList7"/>
    <dgm:cxn modelId="{9F89BDA9-3DCC-4560-8D90-797D6640215E}" type="presParOf" srcId="{357FE6EF-C78B-4315-8BE6-768739F5C304}" destId="{C33A6FF4-EB34-4ECA-B3CA-3BDAE1E82EFE}" srcOrd="1" destOrd="0" presId="urn:microsoft.com/office/officeart/2005/8/layout/hList7"/>
    <dgm:cxn modelId="{FD334C06-FFD6-4F44-9F09-920AD0573C42}" type="presParOf" srcId="{C33A6FF4-EB34-4ECA-B3CA-3BDAE1E82EFE}" destId="{72499F8A-CB83-4B5C-8EC8-3588ADA859B4}" srcOrd="0" destOrd="0" presId="urn:microsoft.com/office/officeart/2005/8/layout/hList7"/>
    <dgm:cxn modelId="{BC4341FC-E2F0-48EB-BDB1-C006B7807FEC}" type="presParOf" srcId="{72499F8A-CB83-4B5C-8EC8-3588ADA859B4}" destId="{22B80528-7303-4D6C-90B2-945F38F63031}" srcOrd="0" destOrd="0" presId="urn:microsoft.com/office/officeart/2005/8/layout/hList7"/>
    <dgm:cxn modelId="{8C03EF93-5776-4873-B865-0C762C4F361A}" type="presParOf" srcId="{72499F8A-CB83-4B5C-8EC8-3588ADA859B4}" destId="{23E814E7-D37B-4EAF-A8A3-712701E24307}" srcOrd="1" destOrd="0" presId="urn:microsoft.com/office/officeart/2005/8/layout/hList7"/>
    <dgm:cxn modelId="{F1F3C8B2-6F2F-4CE5-B2F4-AEE91604B83F}" type="presParOf" srcId="{72499F8A-CB83-4B5C-8EC8-3588ADA859B4}" destId="{4F2E88A0-CCE5-45EA-9C0D-63B200790625}" srcOrd="2" destOrd="0" presId="urn:microsoft.com/office/officeart/2005/8/layout/hList7"/>
    <dgm:cxn modelId="{CA8FFD40-EE08-482F-987B-9B186AAB36B0}" type="presParOf" srcId="{72499F8A-CB83-4B5C-8EC8-3588ADA859B4}" destId="{25D99F74-195B-4A8B-8A29-26D98E354B9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5D2E23B-55D8-4153-90C2-1FBD1EA8DD29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030F8DBE-75B7-4444-9D5F-E270C98749B1}">
      <dgm:prSet phldrT="[Текст]"/>
      <dgm:spPr/>
      <dgm:t>
        <a:bodyPr/>
        <a:lstStyle/>
        <a:p>
          <a:r>
            <a:rPr lang="ru-RU" dirty="0" smtClean="0"/>
            <a:t>30 баллов</a:t>
          </a:r>
          <a:endParaRPr lang="ru-RU" dirty="0"/>
        </a:p>
      </dgm:t>
    </dgm:pt>
    <dgm:pt modelId="{DDBFD1BF-ED82-42B6-97AE-AC350608CBD8}" type="parTrans" cxnId="{A8945489-4BA8-45CE-A897-2BBFF77A5354}">
      <dgm:prSet/>
      <dgm:spPr/>
      <dgm:t>
        <a:bodyPr/>
        <a:lstStyle/>
        <a:p>
          <a:endParaRPr lang="ru-RU"/>
        </a:p>
      </dgm:t>
    </dgm:pt>
    <dgm:pt modelId="{6142C458-F24F-431D-9DE8-5E8BB8DE3C0D}" type="sibTrans" cxnId="{A8945489-4BA8-45CE-A897-2BBFF77A5354}">
      <dgm:prSet/>
      <dgm:spPr/>
      <dgm:t>
        <a:bodyPr/>
        <a:lstStyle/>
        <a:p>
          <a:endParaRPr lang="ru-RU"/>
        </a:p>
      </dgm:t>
    </dgm:pt>
    <dgm:pt modelId="{B2A1447F-DD4C-4974-8A66-0613DB71A10E}" type="pres">
      <dgm:prSet presAssocID="{F5D2E23B-55D8-4153-90C2-1FBD1EA8DD29}" presName="Name0" presStyleCnt="0">
        <dgm:presLayoutVars>
          <dgm:dir/>
          <dgm:resizeHandles val="exact"/>
        </dgm:presLayoutVars>
      </dgm:prSet>
      <dgm:spPr/>
    </dgm:pt>
    <dgm:pt modelId="{DB0367A8-3009-4AF6-91D0-BBBC0E86C449}" type="pres">
      <dgm:prSet presAssocID="{F5D2E23B-55D8-4153-90C2-1FBD1EA8DD29}" presName="fgShape" presStyleLbl="fgShp" presStyleIdx="0" presStyleCnt="1"/>
      <dgm:spPr/>
    </dgm:pt>
    <dgm:pt modelId="{68E92067-34EA-4AB4-B1FB-F32128E68234}" type="pres">
      <dgm:prSet presAssocID="{F5D2E23B-55D8-4153-90C2-1FBD1EA8DD29}" presName="linComp" presStyleCnt="0"/>
      <dgm:spPr/>
    </dgm:pt>
    <dgm:pt modelId="{A03FC489-4E07-40CC-BC95-0942E798150A}" type="pres">
      <dgm:prSet presAssocID="{030F8DBE-75B7-4444-9D5F-E270C98749B1}" presName="compNode" presStyleCnt="0"/>
      <dgm:spPr/>
    </dgm:pt>
    <dgm:pt modelId="{BEDC4CF5-3C6A-4AF0-9357-83BD0DEFA914}" type="pres">
      <dgm:prSet presAssocID="{030F8DBE-75B7-4444-9D5F-E270C98749B1}" presName="bkgdShape" presStyleLbl="node1" presStyleIdx="0" presStyleCnt="1"/>
      <dgm:spPr/>
      <dgm:t>
        <a:bodyPr/>
        <a:lstStyle/>
        <a:p>
          <a:endParaRPr lang="ru-RU"/>
        </a:p>
      </dgm:t>
    </dgm:pt>
    <dgm:pt modelId="{3525B601-2113-40E4-A45D-4F8D01FE0BA5}" type="pres">
      <dgm:prSet presAssocID="{030F8DBE-75B7-4444-9D5F-E270C98749B1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763EBC-B487-41DB-A0D9-F3A204E67018}" type="pres">
      <dgm:prSet presAssocID="{030F8DBE-75B7-4444-9D5F-E270C98749B1}" presName="invisiNode" presStyleLbl="node1" presStyleIdx="0" presStyleCnt="1"/>
      <dgm:spPr/>
    </dgm:pt>
    <dgm:pt modelId="{F033A9B1-D074-4DFC-BC8C-8E5BDC66C427}" type="pres">
      <dgm:prSet presAssocID="{030F8DBE-75B7-4444-9D5F-E270C98749B1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</dgm:ptLst>
  <dgm:cxnLst>
    <dgm:cxn modelId="{67A531A9-8F55-4206-A5F8-B3C77D2D2E65}" type="presOf" srcId="{030F8DBE-75B7-4444-9D5F-E270C98749B1}" destId="{3525B601-2113-40E4-A45D-4F8D01FE0BA5}" srcOrd="1" destOrd="0" presId="urn:microsoft.com/office/officeart/2005/8/layout/hList7"/>
    <dgm:cxn modelId="{A8945489-4BA8-45CE-A897-2BBFF77A5354}" srcId="{F5D2E23B-55D8-4153-90C2-1FBD1EA8DD29}" destId="{030F8DBE-75B7-4444-9D5F-E270C98749B1}" srcOrd="0" destOrd="0" parTransId="{DDBFD1BF-ED82-42B6-97AE-AC350608CBD8}" sibTransId="{6142C458-F24F-431D-9DE8-5E8BB8DE3C0D}"/>
    <dgm:cxn modelId="{11B48553-D9AF-415E-98DD-E10D3DAFD854}" type="presOf" srcId="{030F8DBE-75B7-4444-9D5F-E270C98749B1}" destId="{BEDC4CF5-3C6A-4AF0-9357-83BD0DEFA914}" srcOrd="0" destOrd="0" presId="urn:microsoft.com/office/officeart/2005/8/layout/hList7"/>
    <dgm:cxn modelId="{582C05D0-89CD-4066-9B66-D91C82A1897C}" type="presOf" srcId="{F5D2E23B-55D8-4153-90C2-1FBD1EA8DD29}" destId="{B2A1447F-DD4C-4974-8A66-0613DB71A10E}" srcOrd="0" destOrd="0" presId="urn:microsoft.com/office/officeart/2005/8/layout/hList7"/>
    <dgm:cxn modelId="{18F529C5-75C5-4853-8A8E-92AABBF2C5D1}" type="presParOf" srcId="{B2A1447F-DD4C-4974-8A66-0613DB71A10E}" destId="{DB0367A8-3009-4AF6-91D0-BBBC0E86C449}" srcOrd="0" destOrd="0" presId="urn:microsoft.com/office/officeart/2005/8/layout/hList7"/>
    <dgm:cxn modelId="{0E4F499E-B810-4716-84C7-1BBC08B0961B}" type="presParOf" srcId="{B2A1447F-DD4C-4974-8A66-0613DB71A10E}" destId="{68E92067-34EA-4AB4-B1FB-F32128E68234}" srcOrd="1" destOrd="0" presId="urn:microsoft.com/office/officeart/2005/8/layout/hList7"/>
    <dgm:cxn modelId="{D7478EEF-BC35-4D11-887C-F4E20B10140A}" type="presParOf" srcId="{68E92067-34EA-4AB4-B1FB-F32128E68234}" destId="{A03FC489-4E07-40CC-BC95-0942E798150A}" srcOrd="0" destOrd="0" presId="urn:microsoft.com/office/officeart/2005/8/layout/hList7"/>
    <dgm:cxn modelId="{D7AF7DBB-19F5-40A0-AE80-A5030DADF0EA}" type="presParOf" srcId="{A03FC489-4E07-40CC-BC95-0942E798150A}" destId="{BEDC4CF5-3C6A-4AF0-9357-83BD0DEFA914}" srcOrd="0" destOrd="0" presId="urn:microsoft.com/office/officeart/2005/8/layout/hList7"/>
    <dgm:cxn modelId="{9197F628-7C0E-4883-A96A-03AFB43A21DB}" type="presParOf" srcId="{A03FC489-4E07-40CC-BC95-0942E798150A}" destId="{3525B601-2113-40E4-A45D-4F8D01FE0BA5}" srcOrd="1" destOrd="0" presId="urn:microsoft.com/office/officeart/2005/8/layout/hList7"/>
    <dgm:cxn modelId="{9C5BF8ED-BE66-40F9-9DEB-D6D1A29EC552}" type="presParOf" srcId="{A03FC489-4E07-40CC-BC95-0942E798150A}" destId="{ED763EBC-B487-41DB-A0D9-F3A204E67018}" srcOrd="2" destOrd="0" presId="urn:microsoft.com/office/officeart/2005/8/layout/hList7"/>
    <dgm:cxn modelId="{2D80CDF2-0A77-4F02-84E6-8B7E3A439235}" type="presParOf" srcId="{A03FC489-4E07-40CC-BC95-0942E798150A}" destId="{F033A9B1-D074-4DFC-BC8C-8E5BDC66C427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E233ADF8-1CBE-4D79-8147-BD8EC2433168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D2600A2A-6763-4F3E-84E3-97A8370AC6D2}">
      <dgm:prSet phldrT="[Текст]"/>
      <dgm:spPr/>
      <dgm:t>
        <a:bodyPr/>
        <a:lstStyle/>
        <a:p>
          <a:r>
            <a:rPr lang="ru-RU" dirty="0" smtClean="0"/>
            <a:t>40 баллов</a:t>
          </a:r>
          <a:endParaRPr lang="ru-RU" dirty="0"/>
        </a:p>
      </dgm:t>
    </dgm:pt>
    <dgm:pt modelId="{84930ED0-2466-49D2-8677-2A2C13120C45}" type="parTrans" cxnId="{4D92AAE9-FE8D-4493-95DA-6260B4218CBC}">
      <dgm:prSet/>
      <dgm:spPr/>
      <dgm:t>
        <a:bodyPr/>
        <a:lstStyle/>
        <a:p>
          <a:endParaRPr lang="ru-RU"/>
        </a:p>
      </dgm:t>
    </dgm:pt>
    <dgm:pt modelId="{B987BEF7-2B67-47EE-A781-ED456CCD52E7}" type="sibTrans" cxnId="{4D92AAE9-FE8D-4493-95DA-6260B4218CBC}">
      <dgm:prSet/>
      <dgm:spPr/>
      <dgm:t>
        <a:bodyPr/>
        <a:lstStyle/>
        <a:p>
          <a:endParaRPr lang="ru-RU"/>
        </a:p>
      </dgm:t>
    </dgm:pt>
    <dgm:pt modelId="{6C187720-708D-4C67-9A59-8B7B96F3B35D}" type="pres">
      <dgm:prSet presAssocID="{E233ADF8-1CBE-4D79-8147-BD8EC2433168}" presName="Name0" presStyleCnt="0">
        <dgm:presLayoutVars>
          <dgm:dir/>
          <dgm:resizeHandles val="exact"/>
        </dgm:presLayoutVars>
      </dgm:prSet>
      <dgm:spPr/>
    </dgm:pt>
    <dgm:pt modelId="{82F096FE-AEA1-4561-A60A-597B142B9FC8}" type="pres">
      <dgm:prSet presAssocID="{E233ADF8-1CBE-4D79-8147-BD8EC2433168}" presName="fgShape" presStyleLbl="fgShp" presStyleIdx="0" presStyleCnt="1"/>
      <dgm:spPr/>
    </dgm:pt>
    <dgm:pt modelId="{29F497AF-C179-404C-869D-424A8E0EBBA2}" type="pres">
      <dgm:prSet presAssocID="{E233ADF8-1CBE-4D79-8147-BD8EC2433168}" presName="linComp" presStyleCnt="0"/>
      <dgm:spPr/>
    </dgm:pt>
    <dgm:pt modelId="{F0CB61EB-B230-4E41-8272-25918B0E182F}" type="pres">
      <dgm:prSet presAssocID="{D2600A2A-6763-4F3E-84E3-97A8370AC6D2}" presName="compNode" presStyleCnt="0"/>
      <dgm:spPr/>
    </dgm:pt>
    <dgm:pt modelId="{F4F0CAE5-0D8E-4568-8911-244E71F51ED9}" type="pres">
      <dgm:prSet presAssocID="{D2600A2A-6763-4F3E-84E3-97A8370AC6D2}" presName="bkgdShape" presStyleLbl="node1" presStyleIdx="0" presStyleCnt="1" custLinFactNeighborX="4110" custLinFactNeighborY="-24945"/>
      <dgm:spPr/>
      <dgm:t>
        <a:bodyPr/>
        <a:lstStyle/>
        <a:p>
          <a:endParaRPr lang="ru-RU"/>
        </a:p>
      </dgm:t>
    </dgm:pt>
    <dgm:pt modelId="{35FF20DF-7419-4B45-8227-E2A46C027C82}" type="pres">
      <dgm:prSet presAssocID="{D2600A2A-6763-4F3E-84E3-97A8370AC6D2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65AB5-3B32-48FB-8900-062174D26EF9}" type="pres">
      <dgm:prSet presAssocID="{D2600A2A-6763-4F3E-84E3-97A8370AC6D2}" presName="invisiNode" presStyleLbl="node1" presStyleIdx="0" presStyleCnt="1"/>
      <dgm:spPr/>
    </dgm:pt>
    <dgm:pt modelId="{B94EFEF6-689F-453C-BC0D-2024DC4D6BCA}" type="pres">
      <dgm:prSet presAssocID="{D2600A2A-6763-4F3E-84E3-97A8370AC6D2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9411AEBF-2187-4B93-BB6F-74F30896529D}" type="presOf" srcId="{D2600A2A-6763-4F3E-84E3-97A8370AC6D2}" destId="{35FF20DF-7419-4B45-8227-E2A46C027C82}" srcOrd="1" destOrd="0" presId="urn:microsoft.com/office/officeart/2005/8/layout/hList7"/>
    <dgm:cxn modelId="{86F7B062-308E-4DAC-A63C-B57761F3C8AD}" type="presOf" srcId="{D2600A2A-6763-4F3E-84E3-97A8370AC6D2}" destId="{F4F0CAE5-0D8E-4568-8911-244E71F51ED9}" srcOrd="0" destOrd="0" presId="urn:microsoft.com/office/officeart/2005/8/layout/hList7"/>
    <dgm:cxn modelId="{4D92AAE9-FE8D-4493-95DA-6260B4218CBC}" srcId="{E233ADF8-1CBE-4D79-8147-BD8EC2433168}" destId="{D2600A2A-6763-4F3E-84E3-97A8370AC6D2}" srcOrd="0" destOrd="0" parTransId="{84930ED0-2466-49D2-8677-2A2C13120C45}" sibTransId="{B987BEF7-2B67-47EE-A781-ED456CCD52E7}"/>
    <dgm:cxn modelId="{2CD6A16C-AD52-4D25-AAD8-6CBCBDC9F0A7}" type="presOf" srcId="{E233ADF8-1CBE-4D79-8147-BD8EC2433168}" destId="{6C187720-708D-4C67-9A59-8B7B96F3B35D}" srcOrd="0" destOrd="0" presId="urn:microsoft.com/office/officeart/2005/8/layout/hList7"/>
    <dgm:cxn modelId="{61E231A4-158E-4CE4-8C18-8C805F350075}" type="presParOf" srcId="{6C187720-708D-4C67-9A59-8B7B96F3B35D}" destId="{82F096FE-AEA1-4561-A60A-597B142B9FC8}" srcOrd="0" destOrd="0" presId="urn:microsoft.com/office/officeart/2005/8/layout/hList7"/>
    <dgm:cxn modelId="{C14E0DF8-D785-4FDA-B8E5-55BEB9E6E999}" type="presParOf" srcId="{6C187720-708D-4C67-9A59-8B7B96F3B35D}" destId="{29F497AF-C179-404C-869D-424A8E0EBBA2}" srcOrd="1" destOrd="0" presId="urn:microsoft.com/office/officeart/2005/8/layout/hList7"/>
    <dgm:cxn modelId="{0FE98962-016F-4BFC-B071-065EA42B51C7}" type="presParOf" srcId="{29F497AF-C179-404C-869D-424A8E0EBBA2}" destId="{F0CB61EB-B230-4E41-8272-25918B0E182F}" srcOrd="0" destOrd="0" presId="urn:microsoft.com/office/officeart/2005/8/layout/hList7"/>
    <dgm:cxn modelId="{4141BDB5-E5CC-437C-B37F-D2C24A011684}" type="presParOf" srcId="{F0CB61EB-B230-4E41-8272-25918B0E182F}" destId="{F4F0CAE5-0D8E-4568-8911-244E71F51ED9}" srcOrd="0" destOrd="0" presId="urn:microsoft.com/office/officeart/2005/8/layout/hList7"/>
    <dgm:cxn modelId="{E814725D-36EB-4D8C-B7D6-A165FA7E4AA2}" type="presParOf" srcId="{F0CB61EB-B230-4E41-8272-25918B0E182F}" destId="{35FF20DF-7419-4B45-8227-E2A46C027C82}" srcOrd="1" destOrd="0" presId="urn:microsoft.com/office/officeart/2005/8/layout/hList7"/>
    <dgm:cxn modelId="{D01DC8BA-7F39-4D4A-BC7D-F13C6D88B316}" type="presParOf" srcId="{F0CB61EB-B230-4E41-8272-25918B0E182F}" destId="{FFA65AB5-3B32-48FB-8900-062174D26EF9}" srcOrd="2" destOrd="0" presId="urn:microsoft.com/office/officeart/2005/8/layout/hList7"/>
    <dgm:cxn modelId="{1320C90B-9CA8-4557-BD79-9D6E49964B6B}" type="presParOf" srcId="{F0CB61EB-B230-4E41-8272-25918B0E182F}" destId="{B94EFEF6-689F-453C-BC0D-2024DC4D6BC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85C9F85-5FF1-4E24-B4EA-186EA57D101F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1333109C-7864-41FC-98AE-499E46C0CA50}">
      <dgm:prSet phldrT="[Текст]"/>
      <dgm:spPr/>
      <dgm:t>
        <a:bodyPr/>
        <a:lstStyle/>
        <a:p>
          <a:r>
            <a:rPr lang="ru-RU" dirty="0" smtClean="0"/>
            <a:t>50 баллов</a:t>
          </a:r>
          <a:endParaRPr lang="ru-RU" dirty="0"/>
        </a:p>
      </dgm:t>
    </dgm:pt>
    <dgm:pt modelId="{E9915D33-1382-4998-BBAA-74091C325641}" type="parTrans" cxnId="{89AC925E-32AD-4A7E-8CB3-FE5644F9B6C3}">
      <dgm:prSet/>
      <dgm:spPr/>
      <dgm:t>
        <a:bodyPr/>
        <a:lstStyle/>
        <a:p>
          <a:endParaRPr lang="ru-RU"/>
        </a:p>
      </dgm:t>
    </dgm:pt>
    <dgm:pt modelId="{088285DD-F2D1-4B0B-B2D0-BE24E05A6DE1}" type="sibTrans" cxnId="{89AC925E-32AD-4A7E-8CB3-FE5644F9B6C3}">
      <dgm:prSet/>
      <dgm:spPr/>
      <dgm:t>
        <a:bodyPr/>
        <a:lstStyle/>
        <a:p>
          <a:endParaRPr lang="ru-RU"/>
        </a:p>
      </dgm:t>
    </dgm:pt>
    <dgm:pt modelId="{A0A95BFF-6426-471E-B6E0-2D239B22B34E}" type="pres">
      <dgm:prSet presAssocID="{785C9F85-5FF1-4E24-B4EA-186EA57D101F}" presName="Name0" presStyleCnt="0">
        <dgm:presLayoutVars>
          <dgm:dir/>
          <dgm:resizeHandles val="exact"/>
        </dgm:presLayoutVars>
      </dgm:prSet>
      <dgm:spPr/>
    </dgm:pt>
    <dgm:pt modelId="{0290A2DD-7E80-4DC6-9FAF-2DB2729154E7}" type="pres">
      <dgm:prSet presAssocID="{785C9F85-5FF1-4E24-B4EA-186EA57D101F}" presName="fgShape" presStyleLbl="fgShp" presStyleIdx="0" presStyleCnt="1"/>
      <dgm:spPr/>
    </dgm:pt>
    <dgm:pt modelId="{1634A0D7-EF48-4612-8588-7CB91C7E77A8}" type="pres">
      <dgm:prSet presAssocID="{785C9F85-5FF1-4E24-B4EA-186EA57D101F}" presName="linComp" presStyleCnt="0"/>
      <dgm:spPr/>
    </dgm:pt>
    <dgm:pt modelId="{776AA402-400E-477C-9FD1-6D998930B5CC}" type="pres">
      <dgm:prSet presAssocID="{1333109C-7864-41FC-98AE-499E46C0CA50}" presName="compNode" presStyleCnt="0"/>
      <dgm:spPr/>
    </dgm:pt>
    <dgm:pt modelId="{E251EDFD-C332-4240-92BF-CCD58AEFB6E8}" type="pres">
      <dgm:prSet presAssocID="{1333109C-7864-41FC-98AE-499E46C0CA50}" presName="bkgdShape" presStyleLbl="node1" presStyleIdx="0" presStyleCnt="1"/>
      <dgm:spPr/>
      <dgm:t>
        <a:bodyPr/>
        <a:lstStyle/>
        <a:p>
          <a:endParaRPr lang="ru-RU"/>
        </a:p>
      </dgm:t>
    </dgm:pt>
    <dgm:pt modelId="{537D3331-30B3-4278-9D84-E625EA860D27}" type="pres">
      <dgm:prSet presAssocID="{1333109C-7864-41FC-98AE-499E46C0CA50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E802E5-53AE-4395-914F-A02F32943CA7}" type="pres">
      <dgm:prSet presAssocID="{1333109C-7864-41FC-98AE-499E46C0CA50}" presName="invisiNode" presStyleLbl="node1" presStyleIdx="0" presStyleCnt="1"/>
      <dgm:spPr/>
    </dgm:pt>
    <dgm:pt modelId="{86730983-9125-4896-9017-60D2D97D111D}" type="pres">
      <dgm:prSet presAssocID="{1333109C-7864-41FC-98AE-499E46C0CA50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</dgm:ptLst>
  <dgm:cxnLst>
    <dgm:cxn modelId="{862379BD-DC61-40DF-BAEE-4E3E08CE81AC}" type="presOf" srcId="{785C9F85-5FF1-4E24-B4EA-186EA57D101F}" destId="{A0A95BFF-6426-471E-B6E0-2D239B22B34E}" srcOrd="0" destOrd="0" presId="urn:microsoft.com/office/officeart/2005/8/layout/hList7"/>
    <dgm:cxn modelId="{42A4D12C-4A49-435F-AEBE-9ADB5F5F8F8E}" type="presOf" srcId="{1333109C-7864-41FC-98AE-499E46C0CA50}" destId="{537D3331-30B3-4278-9D84-E625EA860D27}" srcOrd="1" destOrd="0" presId="urn:microsoft.com/office/officeart/2005/8/layout/hList7"/>
    <dgm:cxn modelId="{CD776691-8407-4F5F-816F-73F6B60E2C2D}" type="presOf" srcId="{1333109C-7864-41FC-98AE-499E46C0CA50}" destId="{E251EDFD-C332-4240-92BF-CCD58AEFB6E8}" srcOrd="0" destOrd="0" presId="urn:microsoft.com/office/officeart/2005/8/layout/hList7"/>
    <dgm:cxn modelId="{89AC925E-32AD-4A7E-8CB3-FE5644F9B6C3}" srcId="{785C9F85-5FF1-4E24-B4EA-186EA57D101F}" destId="{1333109C-7864-41FC-98AE-499E46C0CA50}" srcOrd="0" destOrd="0" parTransId="{E9915D33-1382-4998-BBAA-74091C325641}" sibTransId="{088285DD-F2D1-4B0B-B2D0-BE24E05A6DE1}"/>
    <dgm:cxn modelId="{5F3602E9-A9AF-47E0-979D-6EC6B38C4C95}" type="presParOf" srcId="{A0A95BFF-6426-471E-B6E0-2D239B22B34E}" destId="{0290A2DD-7E80-4DC6-9FAF-2DB2729154E7}" srcOrd="0" destOrd="0" presId="urn:microsoft.com/office/officeart/2005/8/layout/hList7"/>
    <dgm:cxn modelId="{053AB52D-8432-44CE-8E6F-F41BB2E80F4D}" type="presParOf" srcId="{A0A95BFF-6426-471E-B6E0-2D239B22B34E}" destId="{1634A0D7-EF48-4612-8588-7CB91C7E77A8}" srcOrd="1" destOrd="0" presId="urn:microsoft.com/office/officeart/2005/8/layout/hList7"/>
    <dgm:cxn modelId="{3B75FF2E-E090-44FD-8C4C-FA9F4BB394D3}" type="presParOf" srcId="{1634A0D7-EF48-4612-8588-7CB91C7E77A8}" destId="{776AA402-400E-477C-9FD1-6D998930B5CC}" srcOrd="0" destOrd="0" presId="urn:microsoft.com/office/officeart/2005/8/layout/hList7"/>
    <dgm:cxn modelId="{881F9EE3-3690-467C-AE66-C151647EBE9C}" type="presParOf" srcId="{776AA402-400E-477C-9FD1-6D998930B5CC}" destId="{E251EDFD-C332-4240-92BF-CCD58AEFB6E8}" srcOrd="0" destOrd="0" presId="urn:microsoft.com/office/officeart/2005/8/layout/hList7"/>
    <dgm:cxn modelId="{E8818562-7A2C-4FA5-B9BE-625BD2FC59E3}" type="presParOf" srcId="{776AA402-400E-477C-9FD1-6D998930B5CC}" destId="{537D3331-30B3-4278-9D84-E625EA860D27}" srcOrd="1" destOrd="0" presId="urn:microsoft.com/office/officeart/2005/8/layout/hList7"/>
    <dgm:cxn modelId="{F9620265-1754-4303-B184-9CBEF1608B71}" type="presParOf" srcId="{776AA402-400E-477C-9FD1-6D998930B5CC}" destId="{5FE802E5-53AE-4395-914F-A02F32943CA7}" srcOrd="2" destOrd="0" presId="urn:microsoft.com/office/officeart/2005/8/layout/hList7"/>
    <dgm:cxn modelId="{50002F33-D9E9-4C18-B376-9652ED069BBE}" type="presParOf" srcId="{776AA402-400E-477C-9FD1-6D998930B5CC}" destId="{86730983-9125-4896-9017-60D2D97D111D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173A133-C48A-4590-ADEC-64A4F53C7FC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B29234-6A9B-41D5-8C99-DCF0CEAD9415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10 баллов</a:t>
          </a:r>
          <a:endParaRPr lang="ru-RU" dirty="0"/>
        </a:p>
      </dgm:t>
    </dgm:pt>
    <dgm:pt modelId="{7E8084C3-C331-49C6-999E-4CF48531B622}" type="parTrans" cxnId="{9C7DC3F0-C003-44F2-9720-AD4CE83B1F80}">
      <dgm:prSet/>
      <dgm:spPr/>
      <dgm:t>
        <a:bodyPr/>
        <a:lstStyle/>
        <a:p>
          <a:endParaRPr lang="ru-RU"/>
        </a:p>
      </dgm:t>
    </dgm:pt>
    <dgm:pt modelId="{7774D923-2241-4D67-856F-D4E51B16E200}" type="sibTrans" cxnId="{9C7DC3F0-C003-44F2-9720-AD4CE83B1F80}">
      <dgm:prSet/>
      <dgm:spPr/>
      <dgm:t>
        <a:bodyPr/>
        <a:lstStyle/>
        <a:p>
          <a:endParaRPr lang="ru-RU"/>
        </a:p>
      </dgm:t>
    </dgm:pt>
    <dgm:pt modelId="{EDAFC942-A2A9-4D20-A2BD-1D5552FAA223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20 баллов</a:t>
          </a:r>
          <a:endParaRPr lang="ru-RU" dirty="0"/>
        </a:p>
      </dgm:t>
    </dgm:pt>
    <dgm:pt modelId="{734BAF37-3EDE-48C4-BDBD-7DA3EFB39F06}" type="parTrans" cxnId="{B404A183-07B9-4565-BF7B-CF588790EFC6}">
      <dgm:prSet/>
      <dgm:spPr/>
      <dgm:t>
        <a:bodyPr/>
        <a:lstStyle/>
        <a:p>
          <a:endParaRPr lang="ru-RU"/>
        </a:p>
      </dgm:t>
    </dgm:pt>
    <dgm:pt modelId="{D6C7D339-E10D-469F-BAC0-CAD9413760FA}" type="sibTrans" cxnId="{B404A183-07B9-4565-BF7B-CF588790EFC6}">
      <dgm:prSet/>
      <dgm:spPr/>
      <dgm:t>
        <a:bodyPr/>
        <a:lstStyle/>
        <a:p>
          <a:endParaRPr lang="ru-RU"/>
        </a:p>
      </dgm:t>
    </dgm:pt>
    <dgm:pt modelId="{4700F752-C526-4C70-9A59-E28E2D8EA5A5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30 баллов</a:t>
          </a:r>
          <a:endParaRPr lang="ru-RU" dirty="0"/>
        </a:p>
      </dgm:t>
    </dgm:pt>
    <dgm:pt modelId="{51A91297-C54C-4991-B0D9-48D65554E425}" type="parTrans" cxnId="{48B885AB-C32F-43B0-B083-6CF88AD7476A}">
      <dgm:prSet/>
      <dgm:spPr/>
      <dgm:t>
        <a:bodyPr/>
        <a:lstStyle/>
        <a:p>
          <a:endParaRPr lang="ru-RU"/>
        </a:p>
      </dgm:t>
    </dgm:pt>
    <dgm:pt modelId="{84F9ED2D-8006-42DC-B05A-A3B4674A2548}" type="sibTrans" cxnId="{48B885AB-C32F-43B0-B083-6CF88AD7476A}">
      <dgm:prSet/>
      <dgm:spPr/>
      <dgm:t>
        <a:bodyPr/>
        <a:lstStyle/>
        <a:p>
          <a:endParaRPr lang="ru-RU"/>
        </a:p>
      </dgm:t>
    </dgm:pt>
    <dgm:pt modelId="{10FBE536-3F51-4493-8910-776373F79B5A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40 баллов</a:t>
          </a:r>
          <a:endParaRPr lang="ru-RU" dirty="0"/>
        </a:p>
      </dgm:t>
    </dgm:pt>
    <dgm:pt modelId="{FDF1B851-714B-4D94-9182-D338A6BF10A5}" type="parTrans" cxnId="{5AEC4901-B5BF-43C2-B8FE-2A662E7325BE}">
      <dgm:prSet/>
      <dgm:spPr/>
      <dgm:t>
        <a:bodyPr/>
        <a:lstStyle/>
        <a:p>
          <a:endParaRPr lang="ru-RU"/>
        </a:p>
      </dgm:t>
    </dgm:pt>
    <dgm:pt modelId="{5DA24697-F1F7-40BD-B5D0-EEEC93CA976A}" type="sibTrans" cxnId="{5AEC4901-B5BF-43C2-B8FE-2A662E7325BE}">
      <dgm:prSet/>
      <dgm:spPr/>
      <dgm:t>
        <a:bodyPr/>
        <a:lstStyle/>
        <a:p>
          <a:endParaRPr lang="ru-RU"/>
        </a:p>
      </dgm:t>
    </dgm:pt>
    <dgm:pt modelId="{C1F2DA7D-0644-4C64-A324-FEEBA211D6FF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5" action="ppaction://hlinksldjump"/>
            </a:rPr>
            <a:t>50 баллов</a:t>
          </a:r>
          <a:endParaRPr lang="ru-RU" dirty="0"/>
        </a:p>
      </dgm:t>
    </dgm:pt>
    <dgm:pt modelId="{35AF8819-8A66-4445-963A-4AE4CC0C4F31}" type="parTrans" cxnId="{168E8ADB-2D71-43FC-8289-B9F39A7FA0CF}">
      <dgm:prSet/>
      <dgm:spPr/>
      <dgm:t>
        <a:bodyPr/>
        <a:lstStyle/>
        <a:p>
          <a:endParaRPr lang="ru-RU"/>
        </a:p>
      </dgm:t>
    </dgm:pt>
    <dgm:pt modelId="{51A678D6-F85A-4CA2-9D0E-2B2BAFE00C98}" type="sibTrans" cxnId="{168E8ADB-2D71-43FC-8289-B9F39A7FA0CF}">
      <dgm:prSet/>
      <dgm:spPr/>
      <dgm:t>
        <a:bodyPr/>
        <a:lstStyle/>
        <a:p>
          <a:endParaRPr lang="ru-RU"/>
        </a:p>
      </dgm:t>
    </dgm:pt>
    <dgm:pt modelId="{195DC7D9-EB41-4A72-903E-2764AD7CE589}" type="pres">
      <dgm:prSet presAssocID="{2173A133-C48A-4590-ADEC-64A4F53C7FC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B2593-3229-4BD6-B6B5-5F048B33F114}" type="pres">
      <dgm:prSet presAssocID="{8DB29234-6A9B-41D5-8C99-DCF0CEAD9415}" presName="node" presStyleLbl="node1" presStyleIdx="0" presStyleCnt="5" custLinFactNeighborX="225" custLinFactNeighborY="-1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BAEAE-BA7A-4DFC-8BDB-D67226686DD8}" type="pres">
      <dgm:prSet presAssocID="{7774D923-2241-4D67-856F-D4E51B16E200}" presName="sibTrans" presStyleCnt="0"/>
      <dgm:spPr/>
    </dgm:pt>
    <dgm:pt modelId="{0F53C2FB-6AAC-4806-AD99-D015EA302F4F}" type="pres">
      <dgm:prSet presAssocID="{EDAFC942-A2A9-4D20-A2BD-1D5552FAA22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959D2-5808-4E10-8B52-B84F24DEE031}" type="pres">
      <dgm:prSet presAssocID="{D6C7D339-E10D-469F-BAC0-CAD9413760FA}" presName="sibTrans" presStyleCnt="0"/>
      <dgm:spPr/>
    </dgm:pt>
    <dgm:pt modelId="{FC840ECD-9455-4689-992D-690302C55E0C}" type="pres">
      <dgm:prSet presAssocID="{4700F752-C526-4C70-9A59-E28E2D8EA5A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D8027-E9E4-4064-BCB8-1807D000613C}" type="pres">
      <dgm:prSet presAssocID="{84F9ED2D-8006-42DC-B05A-A3B4674A2548}" presName="sibTrans" presStyleCnt="0"/>
      <dgm:spPr/>
    </dgm:pt>
    <dgm:pt modelId="{DC15F55F-CA63-4900-AA52-E94B87ED8B03}" type="pres">
      <dgm:prSet presAssocID="{10FBE536-3F51-4493-8910-776373F79B5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DF64A-B172-4638-9220-8802139F57B1}" type="pres">
      <dgm:prSet presAssocID="{5DA24697-F1F7-40BD-B5D0-EEEC93CA976A}" presName="sibTrans" presStyleCnt="0"/>
      <dgm:spPr/>
    </dgm:pt>
    <dgm:pt modelId="{5A7721C7-88E9-4A74-B8E6-72CDBE5066A1}" type="pres">
      <dgm:prSet presAssocID="{C1F2DA7D-0644-4C64-A324-FEEBA211D6F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7DC3F0-C003-44F2-9720-AD4CE83B1F80}" srcId="{2173A133-C48A-4590-ADEC-64A4F53C7FCA}" destId="{8DB29234-6A9B-41D5-8C99-DCF0CEAD9415}" srcOrd="0" destOrd="0" parTransId="{7E8084C3-C331-49C6-999E-4CF48531B622}" sibTransId="{7774D923-2241-4D67-856F-D4E51B16E200}"/>
    <dgm:cxn modelId="{2B7F7520-AB3D-466D-A215-BB7010EACA5D}" type="presOf" srcId="{4700F752-C526-4C70-9A59-E28E2D8EA5A5}" destId="{FC840ECD-9455-4689-992D-690302C55E0C}" srcOrd="0" destOrd="0" presId="urn:microsoft.com/office/officeart/2005/8/layout/default"/>
    <dgm:cxn modelId="{48B885AB-C32F-43B0-B083-6CF88AD7476A}" srcId="{2173A133-C48A-4590-ADEC-64A4F53C7FCA}" destId="{4700F752-C526-4C70-9A59-E28E2D8EA5A5}" srcOrd="2" destOrd="0" parTransId="{51A91297-C54C-4991-B0D9-48D65554E425}" sibTransId="{84F9ED2D-8006-42DC-B05A-A3B4674A2548}"/>
    <dgm:cxn modelId="{942CF35B-DC39-45E4-845D-9E9E4CB434A1}" type="presOf" srcId="{C1F2DA7D-0644-4C64-A324-FEEBA211D6FF}" destId="{5A7721C7-88E9-4A74-B8E6-72CDBE5066A1}" srcOrd="0" destOrd="0" presId="urn:microsoft.com/office/officeart/2005/8/layout/default"/>
    <dgm:cxn modelId="{186C3E28-1D09-483B-8909-2F8AB1F19B8C}" type="presOf" srcId="{2173A133-C48A-4590-ADEC-64A4F53C7FCA}" destId="{195DC7D9-EB41-4A72-903E-2764AD7CE589}" srcOrd="0" destOrd="0" presId="urn:microsoft.com/office/officeart/2005/8/layout/default"/>
    <dgm:cxn modelId="{168E8ADB-2D71-43FC-8289-B9F39A7FA0CF}" srcId="{2173A133-C48A-4590-ADEC-64A4F53C7FCA}" destId="{C1F2DA7D-0644-4C64-A324-FEEBA211D6FF}" srcOrd="4" destOrd="0" parTransId="{35AF8819-8A66-4445-963A-4AE4CC0C4F31}" sibTransId="{51A678D6-F85A-4CA2-9D0E-2B2BAFE00C98}"/>
    <dgm:cxn modelId="{B404A183-07B9-4565-BF7B-CF588790EFC6}" srcId="{2173A133-C48A-4590-ADEC-64A4F53C7FCA}" destId="{EDAFC942-A2A9-4D20-A2BD-1D5552FAA223}" srcOrd="1" destOrd="0" parTransId="{734BAF37-3EDE-48C4-BDBD-7DA3EFB39F06}" sibTransId="{D6C7D339-E10D-469F-BAC0-CAD9413760FA}"/>
    <dgm:cxn modelId="{31762A25-D090-4DFB-BDC7-6454DC5AABE5}" type="presOf" srcId="{8DB29234-6A9B-41D5-8C99-DCF0CEAD9415}" destId="{1A5B2593-3229-4BD6-B6B5-5F048B33F114}" srcOrd="0" destOrd="0" presId="urn:microsoft.com/office/officeart/2005/8/layout/default"/>
    <dgm:cxn modelId="{EFF4C150-2682-4385-81E8-79E50B188F26}" type="presOf" srcId="{10FBE536-3F51-4493-8910-776373F79B5A}" destId="{DC15F55F-CA63-4900-AA52-E94B87ED8B03}" srcOrd="0" destOrd="0" presId="urn:microsoft.com/office/officeart/2005/8/layout/default"/>
    <dgm:cxn modelId="{15716F1D-EC3C-45A4-8A18-91A0E14763E0}" type="presOf" srcId="{EDAFC942-A2A9-4D20-A2BD-1D5552FAA223}" destId="{0F53C2FB-6AAC-4806-AD99-D015EA302F4F}" srcOrd="0" destOrd="0" presId="urn:microsoft.com/office/officeart/2005/8/layout/default"/>
    <dgm:cxn modelId="{5AEC4901-B5BF-43C2-B8FE-2A662E7325BE}" srcId="{2173A133-C48A-4590-ADEC-64A4F53C7FCA}" destId="{10FBE536-3F51-4493-8910-776373F79B5A}" srcOrd="3" destOrd="0" parTransId="{FDF1B851-714B-4D94-9182-D338A6BF10A5}" sibTransId="{5DA24697-F1F7-40BD-B5D0-EEEC93CA976A}"/>
    <dgm:cxn modelId="{6D225482-A540-4532-AB0E-1598229764B1}" type="presParOf" srcId="{195DC7D9-EB41-4A72-903E-2764AD7CE589}" destId="{1A5B2593-3229-4BD6-B6B5-5F048B33F114}" srcOrd="0" destOrd="0" presId="urn:microsoft.com/office/officeart/2005/8/layout/default"/>
    <dgm:cxn modelId="{1B17E584-5502-42F6-8805-6175A0FB8999}" type="presParOf" srcId="{195DC7D9-EB41-4A72-903E-2764AD7CE589}" destId="{E7EBAEAE-BA7A-4DFC-8BDB-D67226686DD8}" srcOrd="1" destOrd="0" presId="urn:microsoft.com/office/officeart/2005/8/layout/default"/>
    <dgm:cxn modelId="{5FE2649E-60F8-4535-9B7D-FA9C80C9096B}" type="presParOf" srcId="{195DC7D9-EB41-4A72-903E-2764AD7CE589}" destId="{0F53C2FB-6AAC-4806-AD99-D015EA302F4F}" srcOrd="2" destOrd="0" presId="urn:microsoft.com/office/officeart/2005/8/layout/default"/>
    <dgm:cxn modelId="{A98509E0-1B36-47BA-BFED-1F6E480C1C68}" type="presParOf" srcId="{195DC7D9-EB41-4A72-903E-2764AD7CE589}" destId="{A3C959D2-5808-4E10-8B52-B84F24DEE031}" srcOrd="3" destOrd="0" presId="urn:microsoft.com/office/officeart/2005/8/layout/default"/>
    <dgm:cxn modelId="{5B866C4E-79BB-46A1-957B-DDCF9C41A94D}" type="presParOf" srcId="{195DC7D9-EB41-4A72-903E-2764AD7CE589}" destId="{FC840ECD-9455-4689-992D-690302C55E0C}" srcOrd="4" destOrd="0" presId="urn:microsoft.com/office/officeart/2005/8/layout/default"/>
    <dgm:cxn modelId="{6CCD15E7-6DB8-42C2-B20A-3F87191E52BB}" type="presParOf" srcId="{195DC7D9-EB41-4A72-903E-2764AD7CE589}" destId="{A78D8027-E9E4-4064-BCB8-1807D000613C}" srcOrd="5" destOrd="0" presId="urn:microsoft.com/office/officeart/2005/8/layout/default"/>
    <dgm:cxn modelId="{42A0D9F8-DB3A-4460-BA34-F73FF1991F1A}" type="presParOf" srcId="{195DC7D9-EB41-4A72-903E-2764AD7CE589}" destId="{DC15F55F-CA63-4900-AA52-E94B87ED8B03}" srcOrd="6" destOrd="0" presId="urn:microsoft.com/office/officeart/2005/8/layout/default"/>
    <dgm:cxn modelId="{4AF334FB-C9D1-4991-BFCD-99617B971D9F}" type="presParOf" srcId="{195DC7D9-EB41-4A72-903E-2764AD7CE589}" destId="{F82DF64A-B172-4638-9220-8802139F57B1}" srcOrd="7" destOrd="0" presId="urn:microsoft.com/office/officeart/2005/8/layout/default"/>
    <dgm:cxn modelId="{FE3BECAA-65E6-4D93-8B04-C93AC2A68678}" type="presParOf" srcId="{195DC7D9-EB41-4A72-903E-2764AD7CE589}" destId="{5A7721C7-88E9-4A74-B8E6-72CDBE5066A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B27E00E5-DB0E-41D2-857A-EB0348F184F8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BF10ABB1-41FE-420E-8DD1-41EB8089904B}">
      <dgm:prSet phldrT="[Текст]"/>
      <dgm:spPr/>
      <dgm:t>
        <a:bodyPr/>
        <a:lstStyle/>
        <a:p>
          <a:r>
            <a:rPr lang="ru-RU" dirty="0" smtClean="0"/>
            <a:t>10 баллов</a:t>
          </a:r>
          <a:endParaRPr lang="ru-RU" dirty="0"/>
        </a:p>
      </dgm:t>
    </dgm:pt>
    <dgm:pt modelId="{C0D6CC7A-7DCB-43AB-BEA7-1D08CA7428FE}" type="parTrans" cxnId="{85F92424-7796-4688-A68B-36EF94E5C0F1}">
      <dgm:prSet/>
      <dgm:spPr/>
      <dgm:t>
        <a:bodyPr/>
        <a:lstStyle/>
        <a:p>
          <a:endParaRPr lang="ru-RU"/>
        </a:p>
      </dgm:t>
    </dgm:pt>
    <dgm:pt modelId="{960E4CE5-2EEF-4B9C-81CF-768FD7A7570A}" type="sibTrans" cxnId="{85F92424-7796-4688-A68B-36EF94E5C0F1}">
      <dgm:prSet/>
      <dgm:spPr/>
      <dgm:t>
        <a:bodyPr/>
        <a:lstStyle/>
        <a:p>
          <a:endParaRPr lang="ru-RU"/>
        </a:p>
      </dgm:t>
    </dgm:pt>
    <dgm:pt modelId="{72D58FF7-70DB-4371-9879-1D9C2EE60171}" type="pres">
      <dgm:prSet presAssocID="{B27E00E5-DB0E-41D2-857A-EB0348F184F8}" presName="Name0" presStyleCnt="0">
        <dgm:presLayoutVars>
          <dgm:dir/>
          <dgm:resizeHandles val="exact"/>
        </dgm:presLayoutVars>
      </dgm:prSet>
      <dgm:spPr/>
    </dgm:pt>
    <dgm:pt modelId="{6353D5DB-8289-4991-9722-18BD2955F138}" type="pres">
      <dgm:prSet presAssocID="{B27E00E5-DB0E-41D2-857A-EB0348F184F8}" presName="fgShape" presStyleLbl="fgShp" presStyleIdx="0" presStyleCnt="1"/>
      <dgm:spPr/>
    </dgm:pt>
    <dgm:pt modelId="{4E44FE20-E7D6-492E-8EAA-DE05C5BB19E7}" type="pres">
      <dgm:prSet presAssocID="{B27E00E5-DB0E-41D2-857A-EB0348F184F8}" presName="linComp" presStyleCnt="0"/>
      <dgm:spPr/>
    </dgm:pt>
    <dgm:pt modelId="{07A6B0BD-ACFC-4C09-A2AF-A116C13B060A}" type="pres">
      <dgm:prSet presAssocID="{BF10ABB1-41FE-420E-8DD1-41EB8089904B}" presName="compNode" presStyleCnt="0"/>
      <dgm:spPr/>
    </dgm:pt>
    <dgm:pt modelId="{250D3DE5-693F-47FB-AB8B-4E53ED1F08AE}" type="pres">
      <dgm:prSet presAssocID="{BF10ABB1-41FE-420E-8DD1-41EB8089904B}" presName="bkgdShape" presStyleLbl="node1" presStyleIdx="0" presStyleCnt="1" custLinFactNeighborX="-2014" custLinFactNeighborY="-1850"/>
      <dgm:spPr/>
      <dgm:t>
        <a:bodyPr/>
        <a:lstStyle/>
        <a:p>
          <a:endParaRPr lang="ru-RU"/>
        </a:p>
      </dgm:t>
    </dgm:pt>
    <dgm:pt modelId="{6E9F2BF5-DD00-486A-9CFF-1D4460AF8319}" type="pres">
      <dgm:prSet presAssocID="{BF10ABB1-41FE-420E-8DD1-41EB8089904B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AA6E10-00EA-47D2-914F-9CC0B41E3CF4}" type="pres">
      <dgm:prSet presAssocID="{BF10ABB1-41FE-420E-8DD1-41EB8089904B}" presName="invisiNode" presStyleLbl="node1" presStyleIdx="0" presStyleCnt="1"/>
      <dgm:spPr/>
    </dgm:pt>
    <dgm:pt modelId="{D5BFAD1C-901F-4063-B1DC-E515D6CCA8F3}" type="pres">
      <dgm:prSet presAssocID="{BF10ABB1-41FE-420E-8DD1-41EB8089904B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</dgm:ptLst>
  <dgm:cxnLst>
    <dgm:cxn modelId="{3BCA5F08-F55C-47EB-84BE-2794EA77178C}" type="presOf" srcId="{BF10ABB1-41FE-420E-8DD1-41EB8089904B}" destId="{250D3DE5-693F-47FB-AB8B-4E53ED1F08AE}" srcOrd="0" destOrd="0" presId="urn:microsoft.com/office/officeart/2005/8/layout/hList7"/>
    <dgm:cxn modelId="{E11D8B13-2514-455C-A1FA-FD51F715B047}" type="presOf" srcId="{BF10ABB1-41FE-420E-8DD1-41EB8089904B}" destId="{6E9F2BF5-DD00-486A-9CFF-1D4460AF8319}" srcOrd="1" destOrd="0" presId="urn:microsoft.com/office/officeart/2005/8/layout/hList7"/>
    <dgm:cxn modelId="{7C270B89-A796-494A-ABF3-49D360C70247}" type="presOf" srcId="{B27E00E5-DB0E-41D2-857A-EB0348F184F8}" destId="{72D58FF7-70DB-4371-9879-1D9C2EE60171}" srcOrd="0" destOrd="0" presId="urn:microsoft.com/office/officeart/2005/8/layout/hList7"/>
    <dgm:cxn modelId="{85F92424-7796-4688-A68B-36EF94E5C0F1}" srcId="{B27E00E5-DB0E-41D2-857A-EB0348F184F8}" destId="{BF10ABB1-41FE-420E-8DD1-41EB8089904B}" srcOrd="0" destOrd="0" parTransId="{C0D6CC7A-7DCB-43AB-BEA7-1D08CA7428FE}" sibTransId="{960E4CE5-2EEF-4B9C-81CF-768FD7A7570A}"/>
    <dgm:cxn modelId="{5C5BA9AC-C3F9-4477-ABE5-CBBF62F42A81}" type="presParOf" srcId="{72D58FF7-70DB-4371-9879-1D9C2EE60171}" destId="{6353D5DB-8289-4991-9722-18BD2955F138}" srcOrd="0" destOrd="0" presId="urn:microsoft.com/office/officeart/2005/8/layout/hList7"/>
    <dgm:cxn modelId="{0F5567A5-86EA-4190-93CA-C7FB5BC8FB79}" type="presParOf" srcId="{72D58FF7-70DB-4371-9879-1D9C2EE60171}" destId="{4E44FE20-E7D6-492E-8EAA-DE05C5BB19E7}" srcOrd="1" destOrd="0" presId="urn:microsoft.com/office/officeart/2005/8/layout/hList7"/>
    <dgm:cxn modelId="{BFB43A1A-1C99-4B88-A351-1C800DC08BCA}" type="presParOf" srcId="{4E44FE20-E7D6-492E-8EAA-DE05C5BB19E7}" destId="{07A6B0BD-ACFC-4C09-A2AF-A116C13B060A}" srcOrd="0" destOrd="0" presId="urn:microsoft.com/office/officeart/2005/8/layout/hList7"/>
    <dgm:cxn modelId="{68AB0AF5-536D-44ED-85DD-F226F6FB5EC7}" type="presParOf" srcId="{07A6B0BD-ACFC-4C09-A2AF-A116C13B060A}" destId="{250D3DE5-693F-47FB-AB8B-4E53ED1F08AE}" srcOrd="0" destOrd="0" presId="urn:microsoft.com/office/officeart/2005/8/layout/hList7"/>
    <dgm:cxn modelId="{1AA66A87-A83A-45BE-826B-9D2B25A4DEF8}" type="presParOf" srcId="{07A6B0BD-ACFC-4C09-A2AF-A116C13B060A}" destId="{6E9F2BF5-DD00-486A-9CFF-1D4460AF8319}" srcOrd="1" destOrd="0" presId="urn:microsoft.com/office/officeart/2005/8/layout/hList7"/>
    <dgm:cxn modelId="{19F74EEF-E8FC-464F-B44A-A6ED95FE8D93}" type="presParOf" srcId="{07A6B0BD-ACFC-4C09-A2AF-A116C13B060A}" destId="{E2AA6E10-00EA-47D2-914F-9CC0B41E3CF4}" srcOrd="2" destOrd="0" presId="urn:microsoft.com/office/officeart/2005/8/layout/hList7"/>
    <dgm:cxn modelId="{7AB5D05B-D852-4832-9924-22FAFF28AA25}" type="presParOf" srcId="{07A6B0BD-ACFC-4C09-A2AF-A116C13B060A}" destId="{D5BFAD1C-901F-4063-B1DC-E515D6CCA8F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B9F2ACF-F519-44C1-9A6E-BBB2ECB77857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DDCA0665-1A8A-4D4B-B90E-0E62FBA43605}">
      <dgm:prSet phldrT="[Текст]"/>
      <dgm:spPr/>
      <dgm:t>
        <a:bodyPr/>
        <a:lstStyle/>
        <a:p>
          <a:r>
            <a:rPr lang="ru-RU" dirty="0" smtClean="0"/>
            <a:t>20 баллов</a:t>
          </a:r>
          <a:endParaRPr lang="ru-RU" dirty="0"/>
        </a:p>
      </dgm:t>
    </dgm:pt>
    <dgm:pt modelId="{B77D3AEE-EC1A-4FD1-B887-38E1ACE1888A}" type="parTrans" cxnId="{7412862F-0CDC-4726-93B9-A7F8D889A222}">
      <dgm:prSet/>
      <dgm:spPr/>
      <dgm:t>
        <a:bodyPr/>
        <a:lstStyle/>
        <a:p>
          <a:endParaRPr lang="ru-RU"/>
        </a:p>
      </dgm:t>
    </dgm:pt>
    <dgm:pt modelId="{F03E0098-0483-4D0C-843E-04BB7F57FD43}" type="sibTrans" cxnId="{7412862F-0CDC-4726-93B9-A7F8D889A222}">
      <dgm:prSet/>
      <dgm:spPr/>
      <dgm:t>
        <a:bodyPr/>
        <a:lstStyle/>
        <a:p>
          <a:endParaRPr lang="ru-RU"/>
        </a:p>
      </dgm:t>
    </dgm:pt>
    <dgm:pt modelId="{65DE55CA-D36F-4EB8-BEC9-BF35375C5EEB}" type="pres">
      <dgm:prSet presAssocID="{AB9F2ACF-F519-44C1-9A6E-BBB2ECB77857}" presName="Name0" presStyleCnt="0">
        <dgm:presLayoutVars>
          <dgm:dir/>
          <dgm:resizeHandles val="exact"/>
        </dgm:presLayoutVars>
      </dgm:prSet>
      <dgm:spPr/>
    </dgm:pt>
    <dgm:pt modelId="{ED30478F-D97C-40B6-B79A-B66A8FCEF44F}" type="pres">
      <dgm:prSet presAssocID="{AB9F2ACF-F519-44C1-9A6E-BBB2ECB77857}" presName="fgShape" presStyleLbl="fgShp" presStyleIdx="0" presStyleCnt="1"/>
      <dgm:spPr/>
    </dgm:pt>
    <dgm:pt modelId="{4B66E2D3-1E37-49A2-A300-6B50712CE733}" type="pres">
      <dgm:prSet presAssocID="{AB9F2ACF-F519-44C1-9A6E-BBB2ECB77857}" presName="linComp" presStyleCnt="0"/>
      <dgm:spPr/>
    </dgm:pt>
    <dgm:pt modelId="{A1BAA417-ABD6-48CC-A641-CB6EAC5E9309}" type="pres">
      <dgm:prSet presAssocID="{DDCA0665-1A8A-4D4B-B90E-0E62FBA43605}" presName="compNode" presStyleCnt="0"/>
      <dgm:spPr/>
    </dgm:pt>
    <dgm:pt modelId="{EECA025E-C9C0-42BF-B217-D685BBA5F2FF}" type="pres">
      <dgm:prSet presAssocID="{DDCA0665-1A8A-4D4B-B90E-0E62FBA43605}" presName="bkgdShape" presStyleLbl="node1" presStyleIdx="0" presStyleCnt="1" custLinFactNeighborX="3657" custLinFactNeighborY="-43729"/>
      <dgm:spPr/>
      <dgm:t>
        <a:bodyPr/>
        <a:lstStyle/>
        <a:p>
          <a:endParaRPr lang="ru-RU"/>
        </a:p>
      </dgm:t>
    </dgm:pt>
    <dgm:pt modelId="{5FF03A9B-40B5-459F-8755-4B84723E6D10}" type="pres">
      <dgm:prSet presAssocID="{DDCA0665-1A8A-4D4B-B90E-0E62FBA43605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5B7DE8-FCDB-4392-9025-0A737B025FC1}" type="pres">
      <dgm:prSet presAssocID="{DDCA0665-1A8A-4D4B-B90E-0E62FBA43605}" presName="invisiNode" presStyleLbl="node1" presStyleIdx="0" presStyleCnt="1"/>
      <dgm:spPr/>
    </dgm:pt>
    <dgm:pt modelId="{3934288D-50A8-4B3E-B4BD-539A538D9406}" type="pres">
      <dgm:prSet presAssocID="{DDCA0665-1A8A-4D4B-B90E-0E62FBA43605}" presName="imagNode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</dgm:pt>
  </dgm:ptLst>
  <dgm:cxnLst>
    <dgm:cxn modelId="{7412862F-0CDC-4726-93B9-A7F8D889A222}" srcId="{AB9F2ACF-F519-44C1-9A6E-BBB2ECB77857}" destId="{DDCA0665-1A8A-4D4B-B90E-0E62FBA43605}" srcOrd="0" destOrd="0" parTransId="{B77D3AEE-EC1A-4FD1-B887-38E1ACE1888A}" sibTransId="{F03E0098-0483-4D0C-843E-04BB7F57FD43}"/>
    <dgm:cxn modelId="{C7452E21-28B0-42D4-9006-A5D74F8DB7AA}" type="presOf" srcId="{DDCA0665-1A8A-4D4B-B90E-0E62FBA43605}" destId="{5FF03A9B-40B5-459F-8755-4B84723E6D10}" srcOrd="1" destOrd="0" presId="urn:microsoft.com/office/officeart/2005/8/layout/hList7"/>
    <dgm:cxn modelId="{F608E061-6FB2-46E0-B48D-8EA1D10DC73C}" type="presOf" srcId="{DDCA0665-1A8A-4D4B-B90E-0E62FBA43605}" destId="{EECA025E-C9C0-42BF-B217-D685BBA5F2FF}" srcOrd="0" destOrd="0" presId="urn:microsoft.com/office/officeart/2005/8/layout/hList7"/>
    <dgm:cxn modelId="{7747136D-B139-4DA1-9233-76A56E5EAEEC}" type="presOf" srcId="{AB9F2ACF-F519-44C1-9A6E-BBB2ECB77857}" destId="{65DE55CA-D36F-4EB8-BEC9-BF35375C5EEB}" srcOrd="0" destOrd="0" presId="urn:microsoft.com/office/officeart/2005/8/layout/hList7"/>
    <dgm:cxn modelId="{FD690313-6114-4F04-A7E6-B23D6978B180}" type="presParOf" srcId="{65DE55CA-D36F-4EB8-BEC9-BF35375C5EEB}" destId="{ED30478F-D97C-40B6-B79A-B66A8FCEF44F}" srcOrd="0" destOrd="0" presId="urn:microsoft.com/office/officeart/2005/8/layout/hList7"/>
    <dgm:cxn modelId="{F583D2AF-2FD9-46DF-A348-3613CF818671}" type="presParOf" srcId="{65DE55CA-D36F-4EB8-BEC9-BF35375C5EEB}" destId="{4B66E2D3-1E37-49A2-A300-6B50712CE733}" srcOrd="1" destOrd="0" presId="urn:microsoft.com/office/officeart/2005/8/layout/hList7"/>
    <dgm:cxn modelId="{B9662D3D-D0B4-4AFD-81A0-F87A105E09AA}" type="presParOf" srcId="{4B66E2D3-1E37-49A2-A300-6B50712CE733}" destId="{A1BAA417-ABD6-48CC-A641-CB6EAC5E9309}" srcOrd="0" destOrd="0" presId="urn:microsoft.com/office/officeart/2005/8/layout/hList7"/>
    <dgm:cxn modelId="{26D03884-BB58-4117-8936-18EE2EE21B2A}" type="presParOf" srcId="{A1BAA417-ABD6-48CC-A641-CB6EAC5E9309}" destId="{EECA025E-C9C0-42BF-B217-D685BBA5F2FF}" srcOrd="0" destOrd="0" presId="urn:microsoft.com/office/officeart/2005/8/layout/hList7"/>
    <dgm:cxn modelId="{10A3F2D0-1D1C-4665-A927-088716FCA177}" type="presParOf" srcId="{A1BAA417-ABD6-48CC-A641-CB6EAC5E9309}" destId="{5FF03A9B-40B5-459F-8755-4B84723E6D10}" srcOrd="1" destOrd="0" presId="urn:microsoft.com/office/officeart/2005/8/layout/hList7"/>
    <dgm:cxn modelId="{3958C9D8-871B-4F57-B1B9-BE3D16837D0B}" type="presParOf" srcId="{A1BAA417-ABD6-48CC-A641-CB6EAC5E9309}" destId="{4C5B7DE8-FCDB-4392-9025-0A737B025FC1}" srcOrd="2" destOrd="0" presId="urn:microsoft.com/office/officeart/2005/8/layout/hList7"/>
    <dgm:cxn modelId="{541CC160-B8C7-4F33-9E37-B1703EF15B0F}" type="presParOf" srcId="{A1BAA417-ABD6-48CC-A641-CB6EAC5E9309}" destId="{3934288D-50A8-4B3E-B4BD-539A538D940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02A237F4-9A66-4279-A9E9-DDB8C3EA776A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4A18FD0F-E792-4555-AC2D-FA8D9B4B3EC6}">
      <dgm:prSet phldrT="[Текст]"/>
      <dgm:spPr/>
      <dgm:t>
        <a:bodyPr/>
        <a:lstStyle/>
        <a:p>
          <a:r>
            <a:rPr lang="ru-RU" dirty="0" smtClean="0"/>
            <a:t>30 баллов</a:t>
          </a:r>
          <a:endParaRPr lang="ru-RU" dirty="0"/>
        </a:p>
      </dgm:t>
    </dgm:pt>
    <dgm:pt modelId="{C63567C0-338B-4580-92D6-E665E4F65D13}" type="parTrans" cxnId="{C788761E-286F-42EB-94BD-E1743ED76227}">
      <dgm:prSet/>
      <dgm:spPr/>
      <dgm:t>
        <a:bodyPr/>
        <a:lstStyle/>
        <a:p>
          <a:endParaRPr lang="ru-RU"/>
        </a:p>
      </dgm:t>
    </dgm:pt>
    <dgm:pt modelId="{D94CEDA4-82BD-4902-82D4-1F425BD7B09C}" type="sibTrans" cxnId="{C788761E-286F-42EB-94BD-E1743ED76227}">
      <dgm:prSet/>
      <dgm:spPr/>
      <dgm:t>
        <a:bodyPr/>
        <a:lstStyle/>
        <a:p>
          <a:endParaRPr lang="ru-RU"/>
        </a:p>
      </dgm:t>
    </dgm:pt>
    <dgm:pt modelId="{9A3742A0-51BB-407D-8DC8-31D5E8AEF4F1}" type="pres">
      <dgm:prSet presAssocID="{02A237F4-9A66-4279-A9E9-DDB8C3EA776A}" presName="Name0" presStyleCnt="0">
        <dgm:presLayoutVars>
          <dgm:dir/>
          <dgm:resizeHandles val="exact"/>
        </dgm:presLayoutVars>
      </dgm:prSet>
      <dgm:spPr/>
    </dgm:pt>
    <dgm:pt modelId="{05C940C1-A142-437A-893F-FCF81EE98127}" type="pres">
      <dgm:prSet presAssocID="{02A237F4-9A66-4279-A9E9-DDB8C3EA776A}" presName="fgShape" presStyleLbl="fgShp" presStyleIdx="0" presStyleCnt="1"/>
      <dgm:spPr/>
    </dgm:pt>
    <dgm:pt modelId="{2CEBCE7C-FCE7-4286-9008-FA73E40CBC51}" type="pres">
      <dgm:prSet presAssocID="{02A237F4-9A66-4279-A9E9-DDB8C3EA776A}" presName="linComp" presStyleCnt="0"/>
      <dgm:spPr/>
    </dgm:pt>
    <dgm:pt modelId="{EE644D44-EB60-41A8-8268-2383F7E8F84B}" type="pres">
      <dgm:prSet presAssocID="{4A18FD0F-E792-4555-AC2D-FA8D9B4B3EC6}" presName="compNode" presStyleCnt="0"/>
      <dgm:spPr/>
    </dgm:pt>
    <dgm:pt modelId="{FA1AE28F-DA26-4BBD-91D9-7C1689FB963B}" type="pres">
      <dgm:prSet presAssocID="{4A18FD0F-E792-4555-AC2D-FA8D9B4B3EC6}" presName="bkgdShape" presStyleLbl="node1" presStyleIdx="0" presStyleCnt="1"/>
      <dgm:spPr/>
      <dgm:t>
        <a:bodyPr/>
        <a:lstStyle/>
        <a:p>
          <a:endParaRPr lang="ru-RU"/>
        </a:p>
      </dgm:t>
    </dgm:pt>
    <dgm:pt modelId="{4D0D7275-2656-4B62-B023-5E6BB59ACE45}" type="pres">
      <dgm:prSet presAssocID="{4A18FD0F-E792-4555-AC2D-FA8D9B4B3EC6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CDCADF-F2B2-457B-9F5E-6B61F0557617}" type="pres">
      <dgm:prSet presAssocID="{4A18FD0F-E792-4555-AC2D-FA8D9B4B3EC6}" presName="invisiNode" presStyleLbl="node1" presStyleIdx="0" presStyleCnt="1"/>
      <dgm:spPr/>
    </dgm:pt>
    <dgm:pt modelId="{B4FAB72E-4886-49D7-8909-ADE2E9BE81CD}" type="pres">
      <dgm:prSet presAssocID="{4A18FD0F-E792-4555-AC2D-FA8D9B4B3EC6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</dgm:ptLst>
  <dgm:cxnLst>
    <dgm:cxn modelId="{DF08134C-D4BF-4A40-A7DA-2D7629D24F08}" type="presOf" srcId="{4A18FD0F-E792-4555-AC2D-FA8D9B4B3EC6}" destId="{4D0D7275-2656-4B62-B023-5E6BB59ACE45}" srcOrd="1" destOrd="0" presId="urn:microsoft.com/office/officeart/2005/8/layout/hList7"/>
    <dgm:cxn modelId="{C788761E-286F-42EB-94BD-E1743ED76227}" srcId="{02A237F4-9A66-4279-A9E9-DDB8C3EA776A}" destId="{4A18FD0F-E792-4555-AC2D-FA8D9B4B3EC6}" srcOrd="0" destOrd="0" parTransId="{C63567C0-338B-4580-92D6-E665E4F65D13}" sibTransId="{D94CEDA4-82BD-4902-82D4-1F425BD7B09C}"/>
    <dgm:cxn modelId="{9E114771-B962-4ED8-902A-A0EEDED2E185}" type="presOf" srcId="{02A237F4-9A66-4279-A9E9-DDB8C3EA776A}" destId="{9A3742A0-51BB-407D-8DC8-31D5E8AEF4F1}" srcOrd="0" destOrd="0" presId="urn:microsoft.com/office/officeart/2005/8/layout/hList7"/>
    <dgm:cxn modelId="{08884D3F-4EEE-4323-8B47-BAB1E625728E}" type="presOf" srcId="{4A18FD0F-E792-4555-AC2D-FA8D9B4B3EC6}" destId="{FA1AE28F-DA26-4BBD-91D9-7C1689FB963B}" srcOrd="0" destOrd="0" presId="urn:microsoft.com/office/officeart/2005/8/layout/hList7"/>
    <dgm:cxn modelId="{74F45293-CCE5-4B02-8622-E2F56D71C848}" type="presParOf" srcId="{9A3742A0-51BB-407D-8DC8-31D5E8AEF4F1}" destId="{05C940C1-A142-437A-893F-FCF81EE98127}" srcOrd="0" destOrd="0" presId="urn:microsoft.com/office/officeart/2005/8/layout/hList7"/>
    <dgm:cxn modelId="{A02D85DE-113A-4BB1-BB7F-792F52E884B6}" type="presParOf" srcId="{9A3742A0-51BB-407D-8DC8-31D5E8AEF4F1}" destId="{2CEBCE7C-FCE7-4286-9008-FA73E40CBC51}" srcOrd="1" destOrd="0" presId="urn:microsoft.com/office/officeart/2005/8/layout/hList7"/>
    <dgm:cxn modelId="{753AC62F-3902-4526-B1D0-5D962D1D40A6}" type="presParOf" srcId="{2CEBCE7C-FCE7-4286-9008-FA73E40CBC51}" destId="{EE644D44-EB60-41A8-8268-2383F7E8F84B}" srcOrd="0" destOrd="0" presId="urn:microsoft.com/office/officeart/2005/8/layout/hList7"/>
    <dgm:cxn modelId="{F55E0E75-A1F4-4319-A532-2F3CA1746D52}" type="presParOf" srcId="{EE644D44-EB60-41A8-8268-2383F7E8F84B}" destId="{FA1AE28F-DA26-4BBD-91D9-7C1689FB963B}" srcOrd="0" destOrd="0" presId="urn:microsoft.com/office/officeart/2005/8/layout/hList7"/>
    <dgm:cxn modelId="{E2CD4811-FFF8-4FB7-8F15-74ED74BD87E5}" type="presParOf" srcId="{EE644D44-EB60-41A8-8268-2383F7E8F84B}" destId="{4D0D7275-2656-4B62-B023-5E6BB59ACE45}" srcOrd="1" destOrd="0" presId="urn:microsoft.com/office/officeart/2005/8/layout/hList7"/>
    <dgm:cxn modelId="{ACFBD05D-D642-4216-8A02-8A0F8ED94643}" type="presParOf" srcId="{EE644D44-EB60-41A8-8268-2383F7E8F84B}" destId="{6ECDCADF-F2B2-457B-9F5E-6B61F0557617}" srcOrd="2" destOrd="0" presId="urn:microsoft.com/office/officeart/2005/8/layout/hList7"/>
    <dgm:cxn modelId="{4D79E031-63CE-4D73-A421-5B795ED7E7E1}" type="presParOf" srcId="{EE644D44-EB60-41A8-8268-2383F7E8F84B}" destId="{B4FAB72E-4886-49D7-8909-ADE2E9BE81CD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A0226CC-C8E0-46CA-BAC9-863EB86DAD17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5CF013D7-4212-479C-83F6-9C3DF0C58BA2}">
      <dgm:prSet phldrT="[Текст]"/>
      <dgm:spPr/>
      <dgm:t>
        <a:bodyPr/>
        <a:lstStyle/>
        <a:p>
          <a:r>
            <a:rPr lang="ru-RU" smtClean="0"/>
            <a:t>10 балов</a:t>
          </a:r>
          <a:endParaRPr lang="ru-RU" dirty="0"/>
        </a:p>
      </dgm:t>
    </dgm:pt>
    <dgm:pt modelId="{8E1FC920-CCC0-42C4-A0F9-FE2D6E706C89}" type="parTrans" cxnId="{C9A99CF4-3F16-459E-9771-CF2E4BEF72C9}">
      <dgm:prSet/>
      <dgm:spPr/>
      <dgm:t>
        <a:bodyPr/>
        <a:lstStyle/>
        <a:p>
          <a:endParaRPr lang="ru-RU"/>
        </a:p>
      </dgm:t>
    </dgm:pt>
    <dgm:pt modelId="{BCFB3A12-7E84-447F-BF24-0D5FD86E4BC7}" type="sibTrans" cxnId="{C9A99CF4-3F16-459E-9771-CF2E4BEF72C9}">
      <dgm:prSet/>
      <dgm:spPr/>
      <dgm:t>
        <a:bodyPr/>
        <a:lstStyle/>
        <a:p>
          <a:endParaRPr lang="ru-RU"/>
        </a:p>
      </dgm:t>
    </dgm:pt>
    <dgm:pt modelId="{7B8A1318-F7F0-4E61-8FB1-26F587007B97}" type="pres">
      <dgm:prSet presAssocID="{1A0226CC-C8E0-46CA-BAC9-863EB86DAD17}" presName="Name0" presStyleCnt="0">
        <dgm:presLayoutVars>
          <dgm:dir/>
          <dgm:resizeHandles val="exact"/>
        </dgm:presLayoutVars>
      </dgm:prSet>
      <dgm:spPr/>
    </dgm:pt>
    <dgm:pt modelId="{B8FC3703-171E-4C1A-83CB-58F52E9D67B7}" type="pres">
      <dgm:prSet presAssocID="{1A0226CC-C8E0-46CA-BAC9-863EB86DAD17}" presName="fgShape" presStyleLbl="fgShp" presStyleIdx="0" presStyleCnt="1"/>
      <dgm:spPr/>
    </dgm:pt>
    <dgm:pt modelId="{47A3BB00-6418-4CE9-912F-B4FBCC06F7D3}" type="pres">
      <dgm:prSet presAssocID="{1A0226CC-C8E0-46CA-BAC9-863EB86DAD17}" presName="linComp" presStyleCnt="0"/>
      <dgm:spPr/>
    </dgm:pt>
    <dgm:pt modelId="{40CEEFD6-04F6-43E7-B328-5701732ED73D}" type="pres">
      <dgm:prSet presAssocID="{5CF013D7-4212-479C-83F6-9C3DF0C58BA2}" presName="compNode" presStyleCnt="0"/>
      <dgm:spPr/>
    </dgm:pt>
    <dgm:pt modelId="{4177FD0E-DD98-4EDF-B8A9-3629EF77F5AF}" type="pres">
      <dgm:prSet presAssocID="{5CF013D7-4212-479C-83F6-9C3DF0C58BA2}" presName="bkgdShape" presStyleLbl="node1" presStyleIdx="0" presStyleCnt="1" custLinFactNeighborX="-16667"/>
      <dgm:spPr/>
      <dgm:t>
        <a:bodyPr/>
        <a:lstStyle/>
        <a:p>
          <a:endParaRPr lang="ru-RU"/>
        </a:p>
      </dgm:t>
    </dgm:pt>
    <dgm:pt modelId="{3DFB6B50-51EE-45F7-80DF-AEB7D3494079}" type="pres">
      <dgm:prSet presAssocID="{5CF013D7-4212-479C-83F6-9C3DF0C58BA2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B34733-EE84-48A5-A8FD-3B81D4EC1889}" type="pres">
      <dgm:prSet presAssocID="{5CF013D7-4212-479C-83F6-9C3DF0C58BA2}" presName="invisiNode" presStyleLbl="node1" presStyleIdx="0" presStyleCnt="1"/>
      <dgm:spPr/>
    </dgm:pt>
    <dgm:pt modelId="{A6DB9028-A42F-40D8-B901-037706BF036C}" type="pres">
      <dgm:prSet presAssocID="{5CF013D7-4212-479C-83F6-9C3DF0C58BA2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</dgm:ptLst>
  <dgm:cxnLst>
    <dgm:cxn modelId="{C9A99CF4-3F16-459E-9771-CF2E4BEF72C9}" srcId="{1A0226CC-C8E0-46CA-BAC9-863EB86DAD17}" destId="{5CF013D7-4212-479C-83F6-9C3DF0C58BA2}" srcOrd="0" destOrd="0" parTransId="{8E1FC920-CCC0-42C4-A0F9-FE2D6E706C89}" sibTransId="{BCFB3A12-7E84-447F-BF24-0D5FD86E4BC7}"/>
    <dgm:cxn modelId="{602085EF-0E5B-450B-9714-979EE44C98DC}" type="presOf" srcId="{5CF013D7-4212-479C-83F6-9C3DF0C58BA2}" destId="{4177FD0E-DD98-4EDF-B8A9-3629EF77F5AF}" srcOrd="0" destOrd="0" presId="urn:microsoft.com/office/officeart/2005/8/layout/hList7"/>
    <dgm:cxn modelId="{A5C5DB71-4416-4729-B468-AAA6D8BC2E12}" type="presOf" srcId="{5CF013D7-4212-479C-83F6-9C3DF0C58BA2}" destId="{3DFB6B50-51EE-45F7-80DF-AEB7D3494079}" srcOrd="1" destOrd="0" presId="urn:microsoft.com/office/officeart/2005/8/layout/hList7"/>
    <dgm:cxn modelId="{9AFC9964-1608-40BD-9E44-4DF69380F39A}" type="presOf" srcId="{1A0226CC-C8E0-46CA-BAC9-863EB86DAD17}" destId="{7B8A1318-F7F0-4E61-8FB1-26F587007B97}" srcOrd="0" destOrd="0" presId="urn:microsoft.com/office/officeart/2005/8/layout/hList7"/>
    <dgm:cxn modelId="{C39B022A-3FE6-4985-8E48-5934A5F86C5C}" type="presParOf" srcId="{7B8A1318-F7F0-4E61-8FB1-26F587007B97}" destId="{B8FC3703-171E-4C1A-83CB-58F52E9D67B7}" srcOrd="0" destOrd="0" presId="urn:microsoft.com/office/officeart/2005/8/layout/hList7"/>
    <dgm:cxn modelId="{742CCA11-35C1-4C02-A476-24908B7B6F36}" type="presParOf" srcId="{7B8A1318-F7F0-4E61-8FB1-26F587007B97}" destId="{47A3BB00-6418-4CE9-912F-B4FBCC06F7D3}" srcOrd="1" destOrd="0" presId="urn:microsoft.com/office/officeart/2005/8/layout/hList7"/>
    <dgm:cxn modelId="{23790068-BC3A-4E98-A3A5-6983C43DA44B}" type="presParOf" srcId="{47A3BB00-6418-4CE9-912F-B4FBCC06F7D3}" destId="{40CEEFD6-04F6-43E7-B328-5701732ED73D}" srcOrd="0" destOrd="0" presId="urn:microsoft.com/office/officeart/2005/8/layout/hList7"/>
    <dgm:cxn modelId="{3DACFB53-1162-419E-BB96-715BAE6371E6}" type="presParOf" srcId="{40CEEFD6-04F6-43E7-B328-5701732ED73D}" destId="{4177FD0E-DD98-4EDF-B8A9-3629EF77F5AF}" srcOrd="0" destOrd="0" presId="urn:microsoft.com/office/officeart/2005/8/layout/hList7"/>
    <dgm:cxn modelId="{644D3612-E6EA-4BD5-8804-42F6EF9F8CD5}" type="presParOf" srcId="{40CEEFD6-04F6-43E7-B328-5701732ED73D}" destId="{3DFB6B50-51EE-45F7-80DF-AEB7D3494079}" srcOrd="1" destOrd="0" presId="urn:microsoft.com/office/officeart/2005/8/layout/hList7"/>
    <dgm:cxn modelId="{5E9921EF-D91C-4A09-8B35-86B75B775D01}" type="presParOf" srcId="{40CEEFD6-04F6-43E7-B328-5701732ED73D}" destId="{E0B34733-EE84-48A5-A8FD-3B81D4EC1889}" srcOrd="2" destOrd="0" presId="urn:microsoft.com/office/officeart/2005/8/layout/hList7"/>
    <dgm:cxn modelId="{F0FD6D36-743E-472B-8C65-1908DA3E37DC}" type="presParOf" srcId="{40CEEFD6-04F6-43E7-B328-5701732ED73D}" destId="{A6DB9028-A42F-40D8-B901-037706BF036C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4AE09D84-15BD-4685-9B7A-996E34BDFCD5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006B9FFF-C64B-4516-8933-D8B8E88D386F}">
      <dgm:prSet phldrT="[Текст]"/>
      <dgm:spPr/>
      <dgm:t>
        <a:bodyPr/>
        <a:lstStyle/>
        <a:p>
          <a:r>
            <a:rPr lang="ru-RU" dirty="0" smtClean="0"/>
            <a:t>40 баллов</a:t>
          </a:r>
          <a:endParaRPr lang="ru-RU" dirty="0"/>
        </a:p>
      </dgm:t>
    </dgm:pt>
    <dgm:pt modelId="{164104B1-9E3B-4AE1-BAC1-63A5ABCA968B}" type="parTrans" cxnId="{B903EE4B-A1FF-4739-91C4-4D836000311E}">
      <dgm:prSet/>
      <dgm:spPr/>
      <dgm:t>
        <a:bodyPr/>
        <a:lstStyle/>
        <a:p>
          <a:endParaRPr lang="ru-RU"/>
        </a:p>
      </dgm:t>
    </dgm:pt>
    <dgm:pt modelId="{0D846708-71D7-4967-9FA7-FE1B3F257D27}" type="sibTrans" cxnId="{B903EE4B-A1FF-4739-91C4-4D836000311E}">
      <dgm:prSet/>
      <dgm:spPr/>
      <dgm:t>
        <a:bodyPr/>
        <a:lstStyle/>
        <a:p>
          <a:endParaRPr lang="ru-RU"/>
        </a:p>
      </dgm:t>
    </dgm:pt>
    <dgm:pt modelId="{85B12D42-6905-46C1-BAAB-8E5D0D568CB2}" type="pres">
      <dgm:prSet presAssocID="{4AE09D84-15BD-4685-9B7A-996E34BDFCD5}" presName="Name0" presStyleCnt="0">
        <dgm:presLayoutVars>
          <dgm:dir/>
          <dgm:resizeHandles val="exact"/>
        </dgm:presLayoutVars>
      </dgm:prSet>
      <dgm:spPr/>
    </dgm:pt>
    <dgm:pt modelId="{30F22FB8-CFCF-4C9D-8B20-B7406EB7D78B}" type="pres">
      <dgm:prSet presAssocID="{4AE09D84-15BD-4685-9B7A-996E34BDFCD5}" presName="fgShape" presStyleLbl="fgShp" presStyleIdx="0" presStyleCnt="1"/>
      <dgm:spPr/>
    </dgm:pt>
    <dgm:pt modelId="{D1223001-2C4B-4AD9-9D03-49D72A718030}" type="pres">
      <dgm:prSet presAssocID="{4AE09D84-15BD-4685-9B7A-996E34BDFCD5}" presName="linComp" presStyleCnt="0"/>
      <dgm:spPr/>
    </dgm:pt>
    <dgm:pt modelId="{E286AC80-EA5F-49D1-A073-7E625F735258}" type="pres">
      <dgm:prSet presAssocID="{006B9FFF-C64B-4516-8933-D8B8E88D386F}" presName="compNode" presStyleCnt="0"/>
      <dgm:spPr/>
    </dgm:pt>
    <dgm:pt modelId="{3DD014B1-DEF0-4D7C-A573-5136DA98D2AB}" type="pres">
      <dgm:prSet presAssocID="{006B9FFF-C64B-4516-8933-D8B8E88D386F}" presName="bkgdShape" presStyleLbl="node1" presStyleIdx="0" presStyleCnt="1" custLinFactNeighborX="-51396" custLinFactNeighborY="-36875"/>
      <dgm:spPr/>
      <dgm:t>
        <a:bodyPr/>
        <a:lstStyle/>
        <a:p>
          <a:endParaRPr lang="ru-RU"/>
        </a:p>
      </dgm:t>
    </dgm:pt>
    <dgm:pt modelId="{86431362-E5EB-47D2-BFB5-D39AF2AB6C48}" type="pres">
      <dgm:prSet presAssocID="{006B9FFF-C64B-4516-8933-D8B8E88D386F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AB70F-17D1-4342-8C20-83DF4C444A59}" type="pres">
      <dgm:prSet presAssocID="{006B9FFF-C64B-4516-8933-D8B8E88D386F}" presName="invisiNode" presStyleLbl="node1" presStyleIdx="0" presStyleCnt="1"/>
      <dgm:spPr/>
    </dgm:pt>
    <dgm:pt modelId="{2AE496F2-DD68-4461-BA44-0860FDFBE693}" type="pres">
      <dgm:prSet presAssocID="{006B9FFF-C64B-4516-8933-D8B8E88D386F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39BF02BC-C6FF-4AD0-B23D-1FDF7CB8E2C8}" type="presOf" srcId="{006B9FFF-C64B-4516-8933-D8B8E88D386F}" destId="{86431362-E5EB-47D2-BFB5-D39AF2AB6C48}" srcOrd="1" destOrd="0" presId="urn:microsoft.com/office/officeart/2005/8/layout/hList7"/>
    <dgm:cxn modelId="{B903EE4B-A1FF-4739-91C4-4D836000311E}" srcId="{4AE09D84-15BD-4685-9B7A-996E34BDFCD5}" destId="{006B9FFF-C64B-4516-8933-D8B8E88D386F}" srcOrd="0" destOrd="0" parTransId="{164104B1-9E3B-4AE1-BAC1-63A5ABCA968B}" sibTransId="{0D846708-71D7-4967-9FA7-FE1B3F257D27}"/>
    <dgm:cxn modelId="{F0D9A90D-3E72-46FA-9176-26B1DF558FE5}" type="presOf" srcId="{006B9FFF-C64B-4516-8933-D8B8E88D386F}" destId="{3DD014B1-DEF0-4D7C-A573-5136DA98D2AB}" srcOrd="0" destOrd="0" presId="urn:microsoft.com/office/officeart/2005/8/layout/hList7"/>
    <dgm:cxn modelId="{5FF5F409-6F0D-4CC0-B0EC-E461780EF533}" type="presOf" srcId="{4AE09D84-15BD-4685-9B7A-996E34BDFCD5}" destId="{85B12D42-6905-46C1-BAAB-8E5D0D568CB2}" srcOrd="0" destOrd="0" presId="urn:microsoft.com/office/officeart/2005/8/layout/hList7"/>
    <dgm:cxn modelId="{9AF0993D-C193-4E1E-B832-ABE1C11FAF06}" type="presParOf" srcId="{85B12D42-6905-46C1-BAAB-8E5D0D568CB2}" destId="{30F22FB8-CFCF-4C9D-8B20-B7406EB7D78B}" srcOrd="0" destOrd="0" presId="urn:microsoft.com/office/officeart/2005/8/layout/hList7"/>
    <dgm:cxn modelId="{27E197F6-FF0C-4F15-8DD6-EDBAFF44837A}" type="presParOf" srcId="{85B12D42-6905-46C1-BAAB-8E5D0D568CB2}" destId="{D1223001-2C4B-4AD9-9D03-49D72A718030}" srcOrd="1" destOrd="0" presId="urn:microsoft.com/office/officeart/2005/8/layout/hList7"/>
    <dgm:cxn modelId="{F6B624F8-11D1-406A-BE4E-131605286861}" type="presParOf" srcId="{D1223001-2C4B-4AD9-9D03-49D72A718030}" destId="{E286AC80-EA5F-49D1-A073-7E625F735258}" srcOrd="0" destOrd="0" presId="urn:microsoft.com/office/officeart/2005/8/layout/hList7"/>
    <dgm:cxn modelId="{BC14C887-3469-4CF7-94C2-CFE5714C71B9}" type="presParOf" srcId="{E286AC80-EA5F-49D1-A073-7E625F735258}" destId="{3DD014B1-DEF0-4D7C-A573-5136DA98D2AB}" srcOrd="0" destOrd="0" presId="urn:microsoft.com/office/officeart/2005/8/layout/hList7"/>
    <dgm:cxn modelId="{D7A3DC75-E517-48A1-89D2-0D511CA2AF31}" type="presParOf" srcId="{E286AC80-EA5F-49D1-A073-7E625F735258}" destId="{86431362-E5EB-47D2-BFB5-D39AF2AB6C48}" srcOrd="1" destOrd="0" presId="urn:microsoft.com/office/officeart/2005/8/layout/hList7"/>
    <dgm:cxn modelId="{41FBF206-B689-4C35-A615-1DDAFE86A14F}" type="presParOf" srcId="{E286AC80-EA5F-49D1-A073-7E625F735258}" destId="{8D1AB70F-17D1-4342-8C20-83DF4C444A59}" srcOrd="2" destOrd="0" presId="urn:microsoft.com/office/officeart/2005/8/layout/hList7"/>
    <dgm:cxn modelId="{190B0143-650A-46FF-81CF-64FF091260DA}" type="presParOf" srcId="{E286AC80-EA5F-49D1-A073-7E625F735258}" destId="{2AE496F2-DD68-4461-BA44-0860FDFBE69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2D45193E-F949-40F5-97D6-943B1E207028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A8088010-081A-4418-A054-20EFD73D872D}">
      <dgm:prSet phldrT="[Текст]"/>
      <dgm:spPr/>
      <dgm:t>
        <a:bodyPr/>
        <a:lstStyle/>
        <a:p>
          <a:r>
            <a:rPr lang="ru-RU" dirty="0" smtClean="0"/>
            <a:t>50 баллов</a:t>
          </a:r>
          <a:endParaRPr lang="ru-RU" dirty="0"/>
        </a:p>
      </dgm:t>
    </dgm:pt>
    <dgm:pt modelId="{C394EA14-9C78-4290-BF27-232FB14923A1}" type="parTrans" cxnId="{7F26BD74-3D13-4791-9A1C-D72606A447AE}">
      <dgm:prSet/>
      <dgm:spPr/>
      <dgm:t>
        <a:bodyPr/>
        <a:lstStyle/>
        <a:p>
          <a:endParaRPr lang="ru-RU"/>
        </a:p>
      </dgm:t>
    </dgm:pt>
    <dgm:pt modelId="{2E7CDBF8-29C1-4BDE-82C5-BD45FEF09868}" type="sibTrans" cxnId="{7F26BD74-3D13-4791-9A1C-D72606A447AE}">
      <dgm:prSet/>
      <dgm:spPr/>
      <dgm:t>
        <a:bodyPr/>
        <a:lstStyle/>
        <a:p>
          <a:endParaRPr lang="ru-RU"/>
        </a:p>
      </dgm:t>
    </dgm:pt>
    <dgm:pt modelId="{019EB507-837E-41CD-BB57-81D78EE17813}" type="pres">
      <dgm:prSet presAssocID="{2D45193E-F949-40F5-97D6-943B1E207028}" presName="Name0" presStyleCnt="0">
        <dgm:presLayoutVars>
          <dgm:dir/>
          <dgm:resizeHandles val="exact"/>
        </dgm:presLayoutVars>
      </dgm:prSet>
      <dgm:spPr/>
    </dgm:pt>
    <dgm:pt modelId="{E897025E-0F75-4875-848B-9E0BA908A964}" type="pres">
      <dgm:prSet presAssocID="{2D45193E-F949-40F5-97D6-943B1E207028}" presName="fgShape" presStyleLbl="fgShp" presStyleIdx="0" presStyleCnt="1"/>
      <dgm:spPr/>
    </dgm:pt>
    <dgm:pt modelId="{36ADC537-9255-4C13-BD30-BB33DBDAAD19}" type="pres">
      <dgm:prSet presAssocID="{2D45193E-F949-40F5-97D6-943B1E207028}" presName="linComp" presStyleCnt="0"/>
      <dgm:spPr/>
    </dgm:pt>
    <dgm:pt modelId="{67E6AF41-6585-4BB8-BF1B-27EAA975A255}" type="pres">
      <dgm:prSet presAssocID="{A8088010-081A-4418-A054-20EFD73D872D}" presName="compNode" presStyleCnt="0"/>
      <dgm:spPr/>
    </dgm:pt>
    <dgm:pt modelId="{C16E3048-8099-407B-8A48-609304E19B34}" type="pres">
      <dgm:prSet presAssocID="{A8088010-081A-4418-A054-20EFD73D872D}" presName="bkgdShape" presStyleLbl="node1" presStyleIdx="0" presStyleCnt="1"/>
      <dgm:spPr/>
      <dgm:t>
        <a:bodyPr/>
        <a:lstStyle/>
        <a:p>
          <a:endParaRPr lang="ru-RU"/>
        </a:p>
      </dgm:t>
    </dgm:pt>
    <dgm:pt modelId="{41911529-867B-40DC-9297-633E9A961173}" type="pres">
      <dgm:prSet presAssocID="{A8088010-081A-4418-A054-20EFD73D872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EDBE3-AD6B-4106-A590-F6F9EB6814D1}" type="pres">
      <dgm:prSet presAssocID="{A8088010-081A-4418-A054-20EFD73D872D}" presName="invisiNode" presStyleLbl="node1" presStyleIdx="0" presStyleCnt="1"/>
      <dgm:spPr/>
    </dgm:pt>
    <dgm:pt modelId="{8D4AFA6D-7B14-49C5-8920-B468EA522E0B}" type="pres">
      <dgm:prSet presAssocID="{A8088010-081A-4418-A054-20EFD73D872D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</dgm:ptLst>
  <dgm:cxnLst>
    <dgm:cxn modelId="{77016F63-C61D-4711-9FA8-7E8F49285639}" type="presOf" srcId="{2D45193E-F949-40F5-97D6-943B1E207028}" destId="{019EB507-837E-41CD-BB57-81D78EE17813}" srcOrd="0" destOrd="0" presId="urn:microsoft.com/office/officeart/2005/8/layout/hList7"/>
    <dgm:cxn modelId="{7F26BD74-3D13-4791-9A1C-D72606A447AE}" srcId="{2D45193E-F949-40F5-97D6-943B1E207028}" destId="{A8088010-081A-4418-A054-20EFD73D872D}" srcOrd="0" destOrd="0" parTransId="{C394EA14-9C78-4290-BF27-232FB14923A1}" sibTransId="{2E7CDBF8-29C1-4BDE-82C5-BD45FEF09868}"/>
    <dgm:cxn modelId="{1B8D9DC2-C308-492F-A454-D22EDC67FA59}" type="presOf" srcId="{A8088010-081A-4418-A054-20EFD73D872D}" destId="{41911529-867B-40DC-9297-633E9A961173}" srcOrd="1" destOrd="0" presId="urn:microsoft.com/office/officeart/2005/8/layout/hList7"/>
    <dgm:cxn modelId="{A34C2E1C-B094-429C-9C2C-D461EBD8046F}" type="presOf" srcId="{A8088010-081A-4418-A054-20EFD73D872D}" destId="{C16E3048-8099-407B-8A48-609304E19B34}" srcOrd="0" destOrd="0" presId="urn:microsoft.com/office/officeart/2005/8/layout/hList7"/>
    <dgm:cxn modelId="{69269B09-DADF-4D65-9D73-A09537426886}" type="presParOf" srcId="{019EB507-837E-41CD-BB57-81D78EE17813}" destId="{E897025E-0F75-4875-848B-9E0BA908A964}" srcOrd="0" destOrd="0" presId="urn:microsoft.com/office/officeart/2005/8/layout/hList7"/>
    <dgm:cxn modelId="{8145D4DB-7E12-47C0-B2B0-F5AEE510659F}" type="presParOf" srcId="{019EB507-837E-41CD-BB57-81D78EE17813}" destId="{36ADC537-9255-4C13-BD30-BB33DBDAAD19}" srcOrd="1" destOrd="0" presId="urn:microsoft.com/office/officeart/2005/8/layout/hList7"/>
    <dgm:cxn modelId="{0DA10529-B699-497D-86A7-D29DA6394064}" type="presParOf" srcId="{36ADC537-9255-4C13-BD30-BB33DBDAAD19}" destId="{67E6AF41-6585-4BB8-BF1B-27EAA975A255}" srcOrd="0" destOrd="0" presId="urn:microsoft.com/office/officeart/2005/8/layout/hList7"/>
    <dgm:cxn modelId="{9236615A-7452-45ED-A9AF-B5F48EE42725}" type="presParOf" srcId="{67E6AF41-6585-4BB8-BF1B-27EAA975A255}" destId="{C16E3048-8099-407B-8A48-609304E19B34}" srcOrd="0" destOrd="0" presId="urn:microsoft.com/office/officeart/2005/8/layout/hList7"/>
    <dgm:cxn modelId="{80C910A6-4B09-4E06-91C7-D07685CDA19A}" type="presParOf" srcId="{67E6AF41-6585-4BB8-BF1B-27EAA975A255}" destId="{41911529-867B-40DC-9297-633E9A961173}" srcOrd="1" destOrd="0" presId="urn:microsoft.com/office/officeart/2005/8/layout/hList7"/>
    <dgm:cxn modelId="{2F9E332E-BA99-4EE2-BFCF-49C356836AAB}" type="presParOf" srcId="{67E6AF41-6585-4BB8-BF1B-27EAA975A255}" destId="{0A2EDBE3-AD6B-4106-A590-F6F9EB6814D1}" srcOrd="2" destOrd="0" presId="urn:microsoft.com/office/officeart/2005/8/layout/hList7"/>
    <dgm:cxn modelId="{586267E2-CDCA-4210-AE26-62AA3547C128}" type="presParOf" srcId="{67E6AF41-6585-4BB8-BF1B-27EAA975A255}" destId="{8D4AFA6D-7B14-49C5-8920-B468EA522E0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8992F7-D42D-4BF5-BCD9-B08F3AFAE113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B0EC3642-DFDA-4CDD-B738-F53FAC50280C}">
      <dgm:prSet phldrT="[Текст]"/>
      <dgm:spPr/>
      <dgm:t>
        <a:bodyPr/>
        <a:lstStyle/>
        <a:p>
          <a:r>
            <a:rPr lang="ru-RU" dirty="0" smtClean="0"/>
            <a:t>20 баллов</a:t>
          </a:r>
          <a:endParaRPr lang="ru-RU" dirty="0"/>
        </a:p>
      </dgm:t>
    </dgm:pt>
    <dgm:pt modelId="{D104730A-7FFA-4E73-AD43-642978B5B23B}" type="parTrans" cxnId="{77E4137C-B928-48A1-9DC3-AA858CB128E8}">
      <dgm:prSet/>
      <dgm:spPr/>
      <dgm:t>
        <a:bodyPr/>
        <a:lstStyle/>
        <a:p>
          <a:endParaRPr lang="ru-RU"/>
        </a:p>
      </dgm:t>
    </dgm:pt>
    <dgm:pt modelId="{2470B17F-D6FB-4AD8-82C4-5BF8A95313B9}" type="sibTrans" cxnId="{77E4137C-B928-48A1-9DC3-AA858CB128E8}">
      <dgm:prSet/>
      <dgm:spPr/>
      <dgm:t>
        <a:bodyPr/>
        <a:lstStyle/>
        <a:p>
          <a:endParaRPr lang="ru-RU"/>
        </a:p>
      </dgm:t>
    </dgm:pt>
    <dgm:pt modelId="{5C171E65-3116-4A31-BC11-E957728C805E}" type="pres">
      <dgm:prSet presAssocID="{468992F7-D42D-4BF5-BCD9-B08F3AFAE113}" presName="Name0" presStyleCnt="0">
        <dgm:presLayoutVars>
          <dgm:dir/>
          <dgm:resizeHandles val="exact"/>
        </dgm:presLayoutVars>
      </dgm:prSet>
      <dgm:spPr/>
    </dgm:pt>
    <dgm:pt modelId="{50B2D214-E9CD-44DE-8478-07F67BC526F4}" type="pres">
      <dgm:prSet presAssocID="{468992F7-D42D-4BF5-BCD9-B08F3AFAE113}" presName="fgShape" presStyleLbl="fgShp" presStyleIdx="0" presStyleCnt="1"/>
      <dgm:spPr/>
    </dgm:pt>
    <dgm:pt modelId="{79877CFC-D87D-4EE7-81B3-386A6A2887A2}" type="pres">
      <dgm:prSet presAssocID="{468992F7-D42D-4BF5-BCD9-B08F3AFAE113}" presName="linComp" presStyleCnt="0"/>
      <dgm:spPr/>
    </dgm:pt>
    <dgm:pt modelId="{3C79E64E-A585-4649-A2FC-BB8583794A77}" type="pres">
      <dgm:prSet presAssocID="{B0EC3642-DFDA-4CDD-B738-F53FAC50280C}" presName="compNode" presStyleCnt="0"/>
      <dgm:spPr/>
    </dgm:pt>
    <dgm:pt modelId="{63E03FC6-DACF-4C66-8D06-FD2C43340851}" type="pres">
      <dgm:prSet presAssocID="{B0EC3642-DFDA-4CDD-B738-F53FAC50280C}" presName="bkgdShape" presStyleLbl="node1" presStyleIdx="0" presStyleCnt="1" custLinFactNeighborX="14286"/>
      <dgm:spPr/>
      <dgm:t>
        <a:bodyPr/>
        <a:lstStyle/>
        <a:p>
          <a:endParaRPr lang="ru-RU"/>
        </a:p>
      </dgm:t>
    </dgm:pt>
    <dgm:pt modelId="{BBB320C9-AD64-47C3-855A-7517D475D972}" type="pres">
      <dgm:prSet presAssocID="{B0EC3642-DFDA-4CDD-B738-F53FAC50280C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B2ACFC-3C06-45E6-9648-0569D3BF2A2A}" type="pres">
      <dgm:prSet presAssocID="{B0EC3642-DFDA-4CDD-B738-F53FAC50280C}" presName="invisiNode" presStyleLbl="node1" presStyleIdx="0" presStyleCnt="1"/>
      <dgm:spPr/>
    </dgm:pt>
    <dgm:pt modelId="{B1FBCBEF-1BE8-4519-9AB4-1D9DDE29461B}" type="pres">
      <dgm:prSet presAssocID="{B0EC3642-DFDA-4CDD-B738-F53FAC50280C}" presName="imagNode" presStyleLbl="fgImgPlace1" presStyleIdx="0" presStyleCnt="1" custScaleX="111566" custScaleY="10041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</dgm:pt>
  </dgm:ptLst>
  <dgm:cxnLst>
    <dgm:cxn modelId="{FA3C87A3-9A90-4352-82CC-580781197AF9}" type="presOf" srcId="{B0EC3642-DFDA-4CDD-B738-F53FAC50280C}" destId="{BBB320C9-AD64-47C3-855A-7517D475D972}" srcOrd="1" destOrd="0" presId="urn:microsoft.com/office/officeart/2005/8/layout/hList7"/>
    <dgm:cxn modelId="{5EB3CC20-8DA8-4041-9CBA-FE128D485615}" type="presOf" srcId="{B0EC3642-DFDA-4CDD-B738-F53FAC50280C}" destId="{63E03FC6-DACF-4C66-8D06-FD2C43340851}" srcOrd="0" destOrd="0" presId="urn:microsoft.com/office/officeart/2005/8/layout/hList7"/>
    <dgm:cxn modelId="{77E4137C-B928-48A1-9DC3-AA858CB128E8}" srcId="{468992F7-D42D-4BF5-BCD9-B08F3AFAE113}" destId="{B0EC3642-DFDA-4CDD-B738-F53FAC50280C}" srcOrd="0" destOrd="0" parTransId="{D104730A-7FFA-4E73-AD43-642978B5B23B}" sibTransId="{2470B17F-D6FB-4AD8-82C4-5BF8A95313B9}"/>
    <dgm:cxn modelId="{D23366E7-91C0-42E2-9CD0-5D9C9C13A4F7}" type="presOf" srcId="{468992F7-D42D-4BF5-BCD9-B08F3AFAE113}" destId="{5C171E65-3116-4A31-BC11-E957728C805E}" srcOrd="0" destOrd="0" presId="urn:microsoft.com/office/officeart/2005/8/layout/hList7"/>
    <dgm:cxn modelId="{1A3DB67D-8A4E-4964-A15A-11043EC9D1C8}" type="presParOf" srcId="{5C171E65-3116-4A31-BC11-E957728C805E}" destId="{50B2D214-E9CD-44DE-8478-07F67BC526F4}" srcOrd="0" destOrd="0" presId="urn:microsoft.com/office/officeart/2005/8/layout/hList7"/>
    <dgm:cxn modelId="{6D383D28-660D-4312-87AB-9108EA25A858}" type="presParOf" srcId="{5C171E65-3116-4A31-BC11-E957728C805E}" destId="{79877CFC-D87D-4EE7-81B3-386A6A2887A2}" srcOrd="1" destOrd="0" presId="urn:microsoft.com/office/officeart/2005/8/layout/hList7"/>
    <dgm:cxn modelId="{5F4A02F8-083A-4828-8A98-8617364E55EB}" type="presParOf" srcId="{79877CFC-D87D-4EE7-81B3-386A6A2887A2}" destId="{3C79E64E-A585-4649-A2FC-BB8583794A77}" srcOrd="0" destOrd="0" presId="urn:microsoft.com/office/officeart/2005/8/layout/hList7"/>
    <dgm:cxn modelId="{2887D001-AFE7-4A42-BE84-E2F9E19639C6}" type="presParOf" srcId="{3C79E64E-A585-4649-A2FC-BB8583794A77}" destId="{63E03FC6-DACF-4C66-8D06-FD2C43340851}" srcOrd="0" destOrd="0" presId="urn:microsoft.com/office/officeart/2005/8/layout/hList7"/>
    <dgm:cxn modelId="{170E3DC2-04DD-41F4-A657-A8EA7298F176}" type="presParOf" srcId="{3C79E64E-A585-4649-A2FC-BB8583794A77}" destId="{BBB320C9-AD64-47C3-855A-7517D475D972}" srcOrd="1" destOrd="0" presId="urn:microsoft.com/office/officeart/2005/8/layout/hList7"/>
    <dgm:cxn modelId="{C01CBB17-0415-44EC-A8D4-CBB4FAED8D99}" type="presParOf" srcId="{3C79E64E-A585-4649-A2FC-BB8583794A77}" destId="{5BB2ACFC-3C06-45E6-9648-0569D3BF2A2A}" srcOrd="2" destOrd="0" presId="urn:microsoft.com/office/officeart/2005/8/layout/hList7"/>
    <dgm:cxn modelId="{97FF4092-B0FB-42AC-A8D0-DD6898A044C8}" type="presParOf" srcId="{3C79E64E-A585-4649-A2FC-BB8583794A77}" destId="{B1FBCBEF-1BE8-4519-9AB4-1D9DDE29461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9BC474-0D13-4990-AECE-F0012016F6EE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A0C6F074-6F07-45D6-917D-B2522A87ABB6}">
      <dgm:prSet phldrT="[Текст]"/>
      <dgm:spPr/>
      <dgm:t>
        <a:bodyPr/>
        <a:lstStyle/>
        <a:p>
          <a:r>
            <a:rPr lang="ru-RU" dirty="0" smtClean="0"/>
            <a:t>30 баллов</a:t>
          </a:r>
          <a:endParaRPr lang="ru-RU" dirty="0"/>
        </a:p>
      </dgm:t>
    </dgm:pt>
    <dgm:pt modelId="{F257D214-73A4-4CAC-8552-F821758FB0B5}" type="parTrans" cxnId="{FFC5188D-B3BC-4C71-998C-918A33839CEA}">
      <dgm:prSet/>
      <dgm:spPr/>
      <dgm:t>
        <a:bodyPr/>
        <a:lstStyle/>
        <a:p>
          <a:endParaRPr lang="ru-RU"/>
        </a:p>
      </dgm:t>
    </dgm:pt>
    <dgm:pt modelId="{23E2FF90-6BF9-484D-BD1D-1142478D426F}" type="sibTrans" cxnId="{FFC5188D-B3BC-4C71-998C-918A33839CEA}">
      <dgm:prSet/>
      <dgm:spPr/>
      <dgm:t>
        <a:bodyPr/>
        <a:lstStyle/>
        <a:p>
          <a:endParaRPr lang="ru-RU"/>
        </a:p>
      </dgm:t>
    </dgm:pt>
    <dgm:pt modelId="{62E96570-9963-482D-BFF2-E6759A493ABF}" type="pres">
      <dgm:prSet presAssocID="{FE9BC474-0D13-4990-AECE-F0012016F6EE}" presName="Name0" presStyleCnt="0">
        <dgm:presLayoutVars>
          <dgm:dir/>
          <dgm:resizeHandles val="exact"/>
        </dgm:presLayoutVars>
      </dgm:prSet>
      <dgm:spPr/>
    </dgm:pt>
    <dgm:pt modelId="{0AA92E6A-1B26-440A-904B-3566B1A61FBF}" type="pres">
      <dgm:prSet presAssocID="{FE9BC474-0D13-4990-AECE-F0012016F6EE}" presName="fgShape" presStyleLbl="fgShp" presStyleIdx="0" presStyleCnt="1"/>
      <dgm:spPr/>
    </dgm:pt>
    <dgm:pt modelId="{E3D83781-7562-4491-B7D7-03D92A544890}" type="pres">
      <dgm:prSet presAssocID="{FE9BC474-0D13-4990-AECE-F0012016F6EE}" presName="linComp" presStyleCnt="0"/>
      <dgm:spPr/>
    </dgm:pt>
    <dgm:pt modelId="{E70A1C4D-28C7-4854-A5FC-326616E15B04}" type="pres">
      <dgm:prSet presAssocID="{A0C6F074-6F07-45D6-917D-B2522A87ABB6}" presName="compNode" presStyleCnt="0"/>
      <dgm:spPr/>
    </dgm:pt>
    <dgm:pt modelId="{257BB6D1-20C7-46BF-AD3D-69179937E65A}" type="pres">
      <dgm:prSet presAssocID="{A0C6F074-6F07-45D6-917D-B2522A87ABB6}" presName="bkgdShape" presStyleLbl="node1" presStyleIdx="0" presStyleCnt="1"/>
      <dgm:spPr/>
      <dgm:t>
        <a:bodyPr/>
        <a:lstStyle/>
        <a:p>
          <a:endParaRPr lang="ru-RU"/>
        </a:p>
      </dgm:t>
    </dgm:pt>
    <dgm:pt modelId="{1D4967AF-44FD-4EAA-8239-9B8D6AA7A241}" type="pres">
      <dgm:prSet presAssocID="{A0C6F074-6F07-45D6-917D-B2522A87ABB6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F27BC0-521C-46DD-B65E-CECD5B4427A6}" type="pres">
      <dgm:prSet presAssocID="{A0C6F074-6F07-45D6-917D-B2522A87ABB6}" presName="invisiNode" presStyleLbl="node1" presStyleIdx="0" presStyleCnt="1"/>
      <dgm:spPr/>
    </dgm:pt>
    <dgm:pt modelId="{9E380CAA-361D-474C-B7B5-1932703EE0ED}" type="pres">
      <dgm:prSet presAssocID="{A0C6F074-6F07-45D6-917D-B2522A87ABB6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</dgm:ptLst>
  <dgm:cxnLst>
    <dgm:cxn modelId="{E630E55F-D65A-4CE0-8983-D2A187D25DA2}" type="presOf" srcId="{FE9BC474-0D13-4990-AECE-F0012016F6EE}" destId="{62E96570-9963-482D-BFF2-E6759A493ABF}" srcOrd="0" destOrd="0" presId="urn:microsoft.com/office/officeart/2005/8/layout/hList7"/>
    <dgm:cxn modelId="{240D8900-0112-4793-ABBF-72DF8777351D}" type="presOf" srcId="{A0C6F074-6F07-45D6-917D-B2522A87ABB6}" destId="{257BB6D1-20C7-46BF-AD3D-69179937E65A}" srcOrd="0" destOrd="0" presId="urn:microsoft.com/office/officeart/2005/8/layout/hList7"/>
    <dgm:cxn modelId="{498C943B-BCAC-405C-ADFE-F5774F03DCF9}" type="presOf" srcId="{A0C6F074-6F07-45D6-917D-B2522A87ABB6}" destId="{1D4967AF-44FD-4EAA-8239-9B8D6AA7A241}" srcOrd="1" destOrd="0" presId="urn:microsoft.com/office/officeart/2005/8/layout/hList7"/>
    <dgm:cxn modelId="{FFC5188D-B3BC-4C71-998C-918A33839CEA}" srcId="{FE9BC474-0D13-4990-AECE-F0012016F6EE}" destId="{A0C6F074-6F07-45D6-917D-B2522A87ABB6}" srcOrd="0" destOrd="0" parTransId="{F257D214-73A4-4CAC-8552-F821758FB0B5}" sibTransId="{23E2FF90-6BF9-484D-BD1D-1142478D426F}"/>
    <dgm:cxn modelId="{A5A58928-CE50-4C9F-AE33-AF0C9A354F18}" type="presParOf" srcId="{62E96570-9963-482D-BFF2-E6759A493ABF}" destId="{0AA92E6A-1B26-440A-904B-3566B1A61FBF}" srcOrd="0" destOrd="0" presId="urn:microsoft.com/office/officeart/2005/8/layout/hList7"/>
    <dgm:cxn modelId="{95EB95E0-F09E-4ECF-BF6A-33B8A2C2DC51}" type="presParOf" srcId="{62E96570-9963-482D-BFF2-E6759A493ABF}" destId="{E3D83781-7562-4491-B7D7-03D92A544890}" srcOrd="1" destOrd="0" presId="urn:microsoft.com/office/officeart/2005/8/layout/hList7"/>
    <dgm:cxn modelId="{463935D2-3FE0-4DB0-A2DF-6A8AE5645EA2}" type="presParOf" srcId="{E3D83781-7562-4491-B7D7-03D92A544890}" destId="{E70A1C4D-28C7-4854-A5FC-326616E15B04}" srcOrd="0" destOrd="0" presId="urn:microsoft.com/office/officeart/2005/8/layout/hList7"/>
    <dgm:cxn modelId="{51B47543-21EB-4EF1-8C1C-5CFA954C13BB}" type="presParOf" srcId="{E70A1C4D-28C7-4854-A5FC-326616E15B04}" destId="{257BB6D1-20C7-46BF-AD3D-69179937E65A}" srcOrd="0" destOrd="0" presId="urn:microsoft.com/office/officeart/2005/8/layout/hList7"/>
    <dgm:cxn modelId="{180A1DEA-AF68-4606-9DB3-361A739A649B}" type="presParOf" srcId="{E70A1C4D-28C7-4854-A5FC-326616E15B04}" destId="{1D4967AF-44FD-4EAA-8239-9B8D6AA7A241}" srcOrd="1" destOrd="0" presId="urn:microsoft.com/office/officeart/2005/8/layout/hList7"/>
    <dgm:cxn modelId="{24081F97-FB1D-418D-96FC-76EE6746F649}" type="presParOf" srcId="{E70A1C4D-28C7-4854-A5FC-326616E15B04}" destId="{D2F27BC0-521C-46DD-B65E-CECD5B4427A6}" srcOrd="2" destOrd="0" presId="urn:microsoft.com/office/officeart/2005/8/layout/hList7"/>
    <dgm:cxn modelId="{2EDD2751-A2FE-4FE1-AD7E-144D06798471}" type="presParOf" srcId="{E70A1C4D-28C7-4854-A5FC-326616E15B04}" destId="{9E380CAA-361D-474C-B7B5-1932703EE0ED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6BF5CCA-0F31-4792-8731-C9DF03216831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56D79A3B-2915-422E-A810-84F03D6154AD}">
      <dgm:prSet phldrT="[Текст]"/>
      <dgm:spPr/>
      <dgm:t>
        <a:bodyPr/>
        <a:lstStyle/>
        <a:p>
          <a:r>
            <a:rPr lang="ru-RU" dirty="0" smtClean="0"/>
            <a:t>40 баллов</a:t>
          </a:r>
          <a:endParaRPr lang="ru-RU" dirty="0"/>
        </a:p>
      </dgm:t>
    </dgm:pt>
    <dgm:pt modelId="{8922796E-4023-4EE7-A5FF-4D37E1EDCB29}" type="parTrans" cxnId="{FD972445-E86D-4CDF-AB6A-05459C839336}">
      <dgm:prSet/>
      <dgm:spPr/>
      <dgm:t>
        <a:bodyPr/>
        <a:lstStyle/>
        <a:p>
          <a:endParaRPr lang="ru-RU"/>
        </a:p>
      </dgm:t>
    </dgm:pt>
    <dgm:pt modelId="{AF2AFE58-265E-4108-BF27-41304F0BB752}" type="sibTrans" cxnId="{FD972445-E86D-4CDF-AB6A-05459C839336}">
      <dgm:prSet/>
      <dgm:spPr/>
      <dgm:t>
        <a:bodyPr/>
        <a:lstStyle/>
        <a:p>
          <a:endParaRPr lang="ru-RU"/>
        </a:p>
      </dgm:t>
    </dgm:pt>
    <dgm:pt modelId="{8A97C802-2734-4911-8408-722B24AD0B78}" type="pres">
      <dgm:prSet presAssocID="{A6BF5CCA-0F31-4792-8731-C9DF03216831}" presName="Name0" presStyleCnt="0">
        <dgm:presLayoutVars>
          <dgm:dir/>
          <dgm:resizeHandles val="exact"/>
        </dgm:presLayoutVars>
      </dgm:prSet>
      <dgm:spPr/>
    </dgm:pt>
    <dgm:pt modelId="{1172443B-CAC9-439B-B622-DD9AB88318DF}" type="pres">
      <dgm:prSet presAssocID="{A6BF5CCA-0F31-4792-8731-C9DF03216831}" presName="fgShape" presStyleLbl="fgShp" presStyleIdx="0" presStyleCnt="1"/>
      <dgm:spPr/>
    </dgm:pt>
    <dgm:pt modelId="{E9C39135-5CE3-441D-803D-50B964DEE0EE}" type="pres">
      <dgm:prSet presAssocID="{A6BF5CCA-0F31-4792-8731-C9DF03216831}" presName="linComp" presStyleCnt="0"/>
      <dgm:spPr/>
    </dgm:pt>
    <dgm:pt modelId="{3710E16A-4353-4E34-9E7D-D5F57F3A1F38}" type="pres">
      <dgm:prSet presAssocID="{56D79A3B-2915-422E-A810-84F03D6154AD}" presName="compNode" presStyleCnt="0"/>
      <dgm:spPr/>
    </dgm:pt>
    <dgm:pt modelId="{60849E47-4F1C-4D96-B1A1-AB75FD5AD32C}" type="pres">
      <dgm:prSet presAssocID="{56D79A3B-2915-422E-A810-84F03D6154AD}" presName="bkgdShape" presStyleLbl="node1" presStyleIdx="0" presStyleCnt="1"/>
      <dgm:spPr/>
      <dgm:t>
        <a:bodyPr/>
        <a:lstStyle/>
        <a:p>
          <a:endParaRPr lang="ru-RU"/>
        </a:p>
      </dgm:t>
    </dgm:pt>
    <dgm:pt modelId="{597C149B-65AE-474B-A45C-C795304297EC}" type="pres">
      <dgm:prSet presAssocID="{56D79A3B-2915-422E-A810-84F03D6154A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DCE9E5-3673-4250-A873-219CD6C207E3}" type="pres">
      <dgm:prSet presAssocID="{56D79A3B-2915-422E-A810-84F03D6154AD}" presName="invisiNode" presStyleLbl="node1" presStyleIdx="0" presStyleCnt="1"/>
      <dgm:spPr/>
    </dgm:pt>
    <dgm:pt modelId="{E481641A-5F80-4A32-AF29-7DAB9C6834F5}" type="pres">
      <dgm:prSet presAssocID="{56D79A3B-2915-422E-A810-84F03D6154AD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95481E1D-F785-40D2-9934-B01D12A1CABD}" type="presOf" srcId="{56D79A3B-2915-422E-A810-84F03D6154AD}" destId="{60849E47-4F1C-4D96-B1A1-AB75FD5AD32C}" srcOrd="0" destOrd="0" presId="urn:microsoft.com/office/officeart/2005/8/layout/hList7"/>
    <dgm:cxn modelId="{FD972445-E86D-4CDF-AB6A-05459C839336}" srcId="{A6BF5CCA-0F31-4792-8731-C9DF03216831}" destId="{56D79A3B-2915-422E-A810-84F03D6154AD}" srcOrd="0" destOrd="0" parTransId="{8922796E-4023-4EE7-A5FF-4D37E1EDCB29}" sibTransId="{AF2AFE58-265E-4108-BF27-41304F0BB752}"/>
    <dgm:cxn modelId="{07996FB4-3BD8-430F-9CAE-02C2E89910ED}" type="presOf" srcId="{A6BF5CCA-0F31-4792-8731-C9DF03216831}" destId="{8A97C802-2734-4911-8408-722B24AD0B78}" srcOrd="0" destOrd="0" presId="urn:microsoft.com/office/officeart/2005/8/layout/hList7"/>
    <dgm:cxn modelId="{41B3E7C0-F592-4673-9832-CA178E25657D}" type="presOf" srcId="{56D79A3B-2915-422E-A810-84F03D6154AD}" destId="{597C149B-65AE-474B-A45C-C795304297EC}" srcOrd="1" destOrd="0" presId="urn:microsoft.com/office/officeart/2005/8/layout/hList7"/>
    <dgm:cxn modelId="{3C6C9A19-0ED2-46A8-896A-7F387F962706}" type="presParOf" srcId="{8A97C802-2734-4911-8408-722B24AD0B78}" destId="{1172443B-CAC9-439B-B622-DD9AB88318DF}" srcOrd="0" destOrd="0" presId="urn:microsoft.com/office/officeart/2005/8/layout/hList7"/>
    <dgm:cxn modelId="{58557629-5625-4A29-A4B0-8BCCFEA00DCF}" type="presParOf" srcId="{8A97C802-2734-4911-8408-722B24AD0B78}" destId="{E9C39135-5CE3-441D-803D-50B964DEE0EE}" srcOrd="1" destOrd="0" presId="urn:microsoft.com/office/officeart/2005/8/layout/hList7"/>
    <dgm:cxn modelId="{0F12F0E5-06B1-4719-8D13-F6FC4873099D}" type="presParOf" srcId="{E9C39135-5CE3-441D-803D-50B964DEE0EE}" destId="{3710E16A-4353-4E34-9E7D-D5F57F3A1F38}" srcOrd="0" destOrd="0" presId="urn:microsoft.com/office/officeart/2005/8/layout/hList7"/>
    <dgm:cxn modelId="{20239385-6E01-499A-8FDC-8D53D5B41AB9}" type="presParOf" srcId="{3710E16A-4353-4E34-9E7D-D5F57F3A1F38}" destId="{60849E47-4F1C-4D96-B1A1-AB75FD5AD32C}" srcOrd="0" destOrd="0" presId="urn:microsoft.com/office/officeart/2005/8/layout/hList7"/>
    <dgm:cxn modelId="{A9EC0F9B-C9E2-4248-992E-6EF69CAFDAD1}" type="presParOf" srcId="{3710E16A-4353-4E34-9E7D-D5F57F3A1F38}" destId="{597C149B-65AE-474B-A45C-C795304297EC}" srcOrd="1" destOrd="0" presId="urn:microsoft.com/office/officeart/2005/8/layout/hList7"/>
    <dgm:cxn modelId="{19ABA740-7AAC-422A-9021-D7EF776C1AF9}" type="presParOf" srcId="{3710E16A-4353-4E34-9E7D-D5F57F3A1F38}" destId="{B7DCE9E5-3673-4250-A873-219CD6C207E3}" srcOrd="2" destOrd="0" presId="urn:microsoft.com/office/officeart/2005/8/layout/hList7"/>
    <dgm:cxn modelId="{3C7B108B-8B1F-4DEB-B2A0-B4E428042763}" type="presParOf" srcId="{3710E16A-4353-4E34-9E7D-D5F57F3A1F38}" destId="{E481641A-5F80-4A32-AF29-7DAB9C6834F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D4B6E4A-4AA8-4595-9690-DA3DA8A12716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935258EF-7326-44E0-9513-9FD9F5364AA7}">
      <dgm:prSet phldrT="[Текст]"/>
      <dgm:spPr/>
      <dgm:t>
        <a:bodyPr/>
        <a:lstStyle/>
        <a:p>
          <a:r>
            <a:rPr lang="ru-RU" dirty="0" smtClean="0"/>
            <a:t>50 баллов</a:t>
          </a:r>
          <a:endParaRPr lang="ru-RU" dirty="0"/>
        </a:p>
      </dgm:t>
    </dgm:pt>
    <dgm:pt modelId="{86097731-3BB9-4096-9EB2-48F8D7E911B8}" type="parTrans" cxnId="{3824ED72-3F18-4297-B3A5-3AC6F41A3296}">
      <dgm:prSet/>
      <dgm:spPr/>
      <dgm:t>
        <a:bodyPr/>
        <a:lstStyle/>
        <a:p>
          <a:endParaRPr lang="ru-RU"/>
        </a:p>
      </dgm:t>
    </dgm:pt>
    <dgm:pt modelId="{9A021316-8CE7-443E-B1E1-C038A2D54B92}" type="sibTrans" cxnId="{3824ED72-3F18-4297-B3A5-3AC6F41A3296}">
      <dgm:prSet/>
      <dgm:spPr/>
      <dgm:t>
        <a:bodyPr/>
        <a:lstStyle/>
        <a:p>
          <a:endParaRPr lang="ru-RU"/>
        </a:p>
      </dgm:t>
    </dgm:pt>
    <dgm:pt modelId="{BEB70CD3-A454-4424-A585-5911EE2F01D3}" type="pres">
      <dgm:prSet presAssocID="{6D4B6E4A-4AA8-4595-9690-DA3DA8A12716}" presName="Name0" presStyleCnt="0">
        <dgm:presLayoutVars>
          <dgm:dir/>
          <dgm:resizeHandles val="exact"/>
        </dgm:presLayoutVars>
      </dgm:prSet>
      <dgm:spPr/>
    </dgm:pt>
    <dgm:pt modelId="{8CBE2E20-4F3C-45CA-8E5E-BE7DD09268A8}" type="pres">
      <dgm:prSet presAssocID="{6D4B6E4A-4AA8-4595-9690-DA3DA8A12716}" presName="fgShape" presStyleLbl="fgShp" presStyleIdx="0" presStyleCnt="1"/>
      <dgm:spPr/>
    </dgm:pt>
    <dgm:pt modelId="{B7418842-E9AB-4F47-AD98-A20B1AAAA0A2}" type="pres">
      <dgm:prSet presAssocID="{6D4B6E4A-4AA8-4595-9690-DA3DA8A12716}" presName="linComp" presStyleCnt="0"/>
      <dgm:spPr/>
    </dgm:pt>
    <dgm:pt modelId="{80012EC6-D8F8-4675-8E1A-C3C60DFB7527}" type="pres">
      <dgm:prSet presAssocID="{935258EF-7326-44E0-9513-9FD9F5364AA7}" presName="compNode" presStyleCnt="0"/>
      <dgm:spPr/>
    </dgm:pt>
    <dgm:pt modelId="{E2C9A590-6694-4F00-8579-1AEDE4243C0C}" type="pres">
      <dgm:prSet presAssocID="{935258EF-7326-44E0-9513-9FD9F5364AA7}" presName="bkgdShape" presStyleLbl="node1" presStyleIdx="0" presStyleCnt="1" custLinFactNeighborX="-36842" custLinFactNeighborY="-41860"/>
      <dgm:spPr/>
      <dgm:t>
        <a:bodyPr/>
        <a:lstStyle/>
        <a:p>
          <a:endParaRPr lang="ru-RU"/>
        </a:p>
      </dgm:t>
    </dgm:pt>
    <dgm:pt modelId="{B3E7FDC6-C1F8-4730-908A-8B5707F3E239}" type="pres">
      <dgm:prSet presAssocID="{935258EF-7326-44E0-9513-9FD9F5364AA7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B3F8BA-7D7A-468C-8EF3-394DF3C3403D}" type="pres">
      <dgm:prSet presAssocID="{935258EF-7326-44E0-9513-9FD9F5364AA7}" presName="invisiNode" presStyleLbl="node1" presStyleIdx="0" presStyleCnt="1"/>
      <dgm:spPr/>
    </dgm:pt>
    <dgm:pt modelId="{4BD89976-2A2D-44F0-9D84-7D25FA7DF254}" type="pres">
      <dgm:prSet presAssocID="{935258EF-7326-44E0-9513-9FD9F5364AA7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</dgm:ptLst>
  <dgm:cxnLst>
    <dgm:cxn modelId="{90CA71D4-236C-4F79-9BFA-BF86A96FB25F}" type="presOf" srcId="{935258EF-7326-44E0-9513-9FD9F5364AA7}" destId="{E2C9A590-6694-4F00-8579-1AEDE4243C0C}" srcOrd="0" destOrd="0" presId="urn:microsoft.com/office/officeart/2005/8/layout/hList7"/>
    <dgm:cxn modelId="{3824ED72-3F18-4297-B3A5-3AC6F41A3296}" srcId="{6D4B6E4A-4AA8-4595-9690-DA3DA8A12716}" destId="{935258EF-7326-44E0-9513-9FD9F5364AA7}" srcOrd="0" destOrd="0" parTransId="{86097731-3BB9-4096-9EB2-48F8D7E911B8}" sibTransId="{9A021316-8CE7-443E-B1E1-C038A2D54B92}"/>
    <dgm:cxn modelId="{C75E5DFA-D771-42A4-8F71-614828CAD895}" type="presOf" srcId="{935258EF-7326-44E0-9513-9FD9F5364AA7}" destId="{B3E7FDC6-C1F8-4730-908A-8B5707F3E239}" srcOrd="1" destOrd="0" presId="urn:microsoft.com/office/officeart/2005/8/layout/hList7"/>
    <dgm:cxn modelId="{654A1D2B-669B-48B1-873D-966D7C1964B8}" type="presOf" srcId="{6D4B6E4A-4AA8-4595-9690-DA3DA8A12716}" destId="{BEB70CD3-A454-4424-A585-5911EE2F01D3}" srcOrd="0" destOrd="0" presId="urn:microsoft.com/office/officeart/2005/8/layout/hList7"/>
    <dgm:cxn modelId="{F40BBC0D-8176-4CE7-B45C-E004C9648746}" type="presParOf" srcId="{BEB70CD3-A454-4424-A585-5911EE2F01D3}" destId="{8CBE2E20-4F3C-45CA-8E5E-BE7DD09268A8}" srcOrd="0" destOrd="0" presId="urn:microsoft.com/office/officeart/2005/8/layout/hList7"/>
    <dgm:cxn modelId="{878FE58A-CEB9-4DC9-934B-5F1ABF6A605F}" type="presParOf" srcId="{BEB70CD3-A454-4424-A585-5911EE2F01D3}" destId="{B7418842-E9AB-4F47-AD98-A20B1AAAA0A2}" srcOrd="1" destOrd="0" presId="urn:microsoft.com/office/officeart/2005/8/layout/hList7"/>
    <dgm:cxn modelId="{8647D389-D018-4FB2-B1AF-808D96EE1E04}" type="presParOf" srcId="{B7418842-E9AB-4F47-AD98-A20B1AAAA0A2}" destId="{80012EC6-D8F8-4675-8E1A-C3C60DFB7527}" srcOrd="0" destOrd="0" presId="urn:microsoft.com/office/officeart/2005/8/layout/hList7"/>
    <dgm:cxn modelId="{E221A2B9-952F-4D25-99EB-623FBBC50234}" type="presParOf" srcId="{80012EC6-D8F8-4675-8E1A-C3C60DFB7527}" destId="{E2C9A590-6694-4F00-8579-1AEDE4243C0C}" srcOrd="0" destOrd="0" presId="urn:microsoft.com/office/officeart/2005/8/layout/hList7"/>
    <dgm:cxn modelId="{412DA39C-832F-4423-BAA4-C3B119CD3194}" type="presParOf" srcId="{80012EC6-D8F8-4675-8E1A-C3C60DFB7527}" destId="{B3E7FDC6-C1F8-4730-908A-8B5707F3E239}" srcOrd="1" destOrd="0" presId="urn:microsoft.com/office/officeart/2005/8/layout/hList7"/>
    <dgm:cxn modelId="{2C7BAD38-83E2-4D54-BE15-8956C0410D33}" type="presParOf" srcId="{80012EC6-D8F8-4675-8E1A-C3C60DFB7527}" destId="{B6B3F8BA-7D7A-468C-8EF3-394DF3C3403D}" srcOrd="2" destOrd="0" presId="urn:microsoft.com/office/officeart/2005/8/layout/hList7"/>
    <dgm:cxn modelId="{594FD01F-B672-43E9-BCDB-F621CB907B85}" type="presParOf" srcId="{80012EC6-D8F8-4675-8E1A-C3C60DFB7527}" destId="{4BD89976-2A2D-44F0-9D84-7D25FA7DF254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173A133-C48A-4590-ADEC-64A4F53C7FC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B29234-6A9B-41D5-8C99-DCF0CEAD9415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10 баллов</a:t>
          </a:r>
          <a:endParaRPr lang="ru-RU" dirty="0"/>
        </a:p>
      </dgm:t>
    </dgm:pt>
    <dgm:pt modelId="{7E8084C3-C331-49C6-999E-4CF48531B622}" type="parTrans" cxnId="{9C7DC3F0-C003-44F2-9720-AD4CE83B1F80}">
      <dgm:prSet/>
      <dgm:spPr/>
      <dgm:t>
        <a:bodyPr/>
        <a:lstStyle/>
        <a:p>
          <a:endParaRPr lang="ru-RU"/>
        </a:p>
      </dgm:t>
    </dgm:pt>
    <dgm:pt modelId="{7774D923-2241-4D67-856F-D4E51B16E200}" type="sibTrans" cxnId="{9C7DC3F0-C003-44F2-9720-AD4CE83B1F80}">
      <dgm:prSet/>
      <dgm:spPr/>
      <dgm:t>
        <a:bodyPr/>
        <a:lstStyle/>
        <a:p>
          <a:endParaRPr lang="ru-RU"/>
        </a:p>
      </dgm:t>
    </dgm:pt>
    <dgm:pt modelId="{EDAFC942-A2A9-4D20-A2BD-1D5552FAA223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20 баллов</a:t>
          </a:r>
          <a:endParaRPr lang="ru-RU" dirty="0"/>
        </a:p>
      </dgm:t>
    </dgm:pt>
    <dgm:pt modelId="{734BAF37-3EDE-48C4-BDBD-7DA3EFB39F06}" type="parTrans" cxnId="{B404A183-07B9-4565-BF7B-CF588790EFC6}">
      <dgm:prSet/>
      <dgm:spPr/>
      <dgm:t>
        <a:bodyPr/>
        <a:lstStyle/>
        <a:p>
          <a:endParaRPr lang="ru-RU"/>
        </a:p>
      </dgm:t>
    </dgm:pt>
    <dgm:pt modelId="{D6C7D339-E10D-469F-BAC0-CAD9413760FA}" type="sibTrans" cxnId="{B404A183-07B9-4565-BF7B-CF588790EFC6}">
      <dgm:prSet/>
      <dgm:spPr/>
      <dgm:t>
        <a:bodyPr/>
        <a:lstStyle/>
        <a:p>
          <a:endParaRPr lang="ru-RU"/>
        </a:p>
      </dgm:t>
    </dgm:pt>
    <dgm:pt modelId="{4700F752-C526-4C70-9A59-E28E2D8EA5A5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30 баллов</a:t>
          </a:r>
          <a:endParaRPr lang="ru-RU" dirty="0"/>
        </a:p>
      </dgm:t>
    </dgm:pt>
    <dgm:pt modelId="{51A91297-C54C-4991-B0D9-48D65554E425}" type="parTrans" cxnId="{48B885AB-C32F-43B0-B083-6CF88AD7476A}">
      <dgm:prSet/>
      <dgm:spPr/>
      <dgm:t>
        <a:bodyPr/>
        <a:lstStyle/>
        <a:p>
          <a:endParaRPr lang="ru-RU"/>
        </a:p>
      </dgm:t>
    </dgm:pt>
    <dgm:pt modelId="{84F9ED2D-8006-42DC-B05A-A3B4674A2548}" type="sibTrans" cxnId="{48B885AB-C32F-43B0-B083-6CF88AD7476A}">
      <dgm:prSet/>
      <dgm:spPr/>
      <dgm:t>
        <a:bodyPr/>
        <a:lstStyle/>
        <a:p>
          <a:endParaRPr lang="ru-RU"/>
        </a:p>
      </dgm:t>
    </dgm:pt>
    <dgm:pt modelId="{10FBE536-3F51-4493-8910-776373F79B5A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40 баллов</a:t>
          </a:r>
          <a:endParaRPr lang="ru-RU" dirty="0"/>
        </a:p>
      </dgm:t>
    </dgm:pt>
    <dgm:pt modelId="{FDF1B851-714B-4D94-9182-D338A6BF10A5}" type="parTrans" cxnId="{5AEC4901-B5BF-43C2-B8FE-2A662E7325BE}">
      <dgm:prSet/>
      <dgm:spPr/>
      <dgm:t>
        <a:bodyPr/>
        <a:lstStyle/>
        <a:p>
          <a:endParaRPr lang="ru-RU"/>
        </a:p>
      </dgm:t>
    </dgm:pt>
    <dgm:pt modelId="{5DA24697-F1F7-40BD-B5D0-EEEC93CA976A}" type="sibTrans" cxnId="{5AEC4901-B5BF-43C2-B8FE-2A662E7325BE}">
      <dgm:prSet/>
      <dgm:spPr/>
      <dgm:t>
        <a:bodyPr/>
        <a:lstStyle/>
        <a:p>
          <a:endParaRPr lang="ru-RU"/>
        </a:p>
      </dgm:t>
    </dgm:pt>
    <dgm:pt modelId="{C1F2DA7D-0644-4C64-A324-FEEBA211D6FF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5" action="ppaction://hlinksldjump"/>
            </a:rPr>
            <a:t>50 баллов</a:t>
          </a:r>
          <a:endParaRPr lang="ru-RU" dirty="0"/>
        </a:p>
      </dgm:t>
    </dgm:pt>
    <dgm:pt modelId="{35AF8819-8A66-4445-963A-4AE4CC0C4F31}" type="parTrans" cxnId="{168E8ADB-2D71-43FC-8289-B9F39A7FA0CF}">
      <dgm:prSet/>
      <dgm:spPr/>
      <dgm:t>
        <a:bodyPr/>
        <a:lstStyle/>
        <a:p>
          <a:endParaRPr lang="ru-RU"/>
        </a:p>
      </dgm:t>
    </dgm:pt>
    <dgm:pt modelId="{51A678D6-F85A-4CA2-9D0E-2B2BAFE00C98}" type="sibTrans" cxnId="{168E8ADB-2D71-43FC-8289-B9F39A7FA0CF}">
      <dgm:prSet/>
      <dgm:spPr/>
      <dgm:t>
        <a:bodyPr/>
        <a:lstStyle/>
        <a:p>
          <a:endParaRPr lang="ru-RU"/>
        </a:p>
      </dgm:t>
    </dgm:pt>
    <dgm:pt modelId="{195DC7D9-EB41-4A72-903E-2764AD7CE589}" type="pres">
      <dgm:prSet presAssocID="{2173A133-C48A-4590-ADEC-64A4F53C7FC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B2593-3229-4BD6-B6B5-5F048B33F114}" type="pres">
      <dgm:prSet presAssocID="{8DB29234-6A9B-41D5-8C99-DCF0CEAD941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BAEAE-BA7A-4DFC-8BDB-D67226686DD8}" type="pres">
      <dgm:prSet presAssocID="{7774D923-2241-4D67-856F-D4E51B16E200}" presName="sibTrans" presStyleCnt="0"/>
      <dgm:spPr/>
    </dgm:pt>
    <dgm:pt modelId="{0F53C2FB-6AAC-4806-AD99-D015EA302F4F}" type="pres">
      <dgm:prSet presAssocID="{EDAFC942-A2A9-4D20-A2BD-1D5552FAA22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959D2-5808-4E10-8B52-B84F24DEE031}" type="pres">
      <dgm:prSet presAssocID="{D6C7D339-E10D-469F-BAC0-CAD9413760FA}" presName="sibTrans" presStyleCnt="0"/>
      <dgm:spPr/>
    </dgm:pt>
    <dgm:pt modelId="{FC840ECD-9455-4689-992D-690302C55E0C}" type="pres">
      <dgm:prSet presAssocID="{4700F752-C526-4C70-9A59-E28E2D8EA5A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D8027-E9E4-4064-BCB8-1807D000613C}" type="pres">
      <dgm:prSet presAssocID="{84F9ED2D-8006-42DC-B05A-A3B4674A2548}" presName="sibTrans" presStyleCnt="0"/>
      <dgm:spPr/>
    </dgm:pt>
    <dgm:pt modelId="{DC15F55F-CA63-4900-AA52-E94B87ED8B03}" type="pres">
      <dgm:prSet presAssocID="{10FBE536-3F51-4493-8910-776373F79B5A}" presName="node" presStyleLbl="node1" presStyleIdx="3" presStyleCnt="5" custLinFactNeighborX="-343" custLinFactNeighborY="-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DF64A-B172-4638-9220-8802139F57B1}" type="pres">
      <dgm:prSet presAssocID="{5DA24697-F1F7-40BD-B5D0-EEEC93CA976A}" presName="sibTrans" presStyleCnt="0"/>
      <dgm:spPr/>
    </dgm:pt>
    <dgm:pt modelId="{5A7721C7-88E9-4A74-B8E6-72CDBE5066A1}" type="pres">
      <dgm:prSet presAssocID="{C1F2DA7D-0644-4C64-A324-FEEBA211D6F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7DC3F0-C003-44F2-9720-AD4CE83B1F80}" srcId="{2173A133-C48A-4590-ADEC-64A4F53C7FCA}" destId="{8DB29234-6A9B-41D5-8C99-DCF0CEAD9415}" srcOrd="0" destOrd="0" parTransId="{7E8084C3-C331-49C6-999E-4CF48531B622}" sibTransId="{7774D923-2241-4D67-856F-D4E51B16E200}"/>
    <dgm:cxn modelId="{D3D4526B-A69C-4D72-A504-AA522DD81F80}" type="presOf" srcId="{C1F2DA7D-0644-4C64-A324-FEEBA211D6FF}" destId="{5A7721C7-88E9-4A74-B8E6-72CDBE5066A1}" srcOrd="0" destOrd="0" presId="urn:microsoft.com/office/officeart/2005/8/layout/default"/>
    <dgm:cxn modelId="{B404A183-07B9-4565-BF7B-CF588790EFC6}" srcId="{2173A133-C48A-4590-ADEC-64A4F53C7FCA}" destId="{EDAFC942-A2A9-4D20-A2BD-1D5552FAA223}" srcOrd="1" destOrd="0" parTransId="{734BAF37-3EDE-48C4-BDBD-7DA3EFB39F06}" sibTransId="{D6C7D339-E10D-469F-BAC0-CAD9413760FA}"/>
    <dgm:cxn modelId="{AFC21BE1-CE47-41EB-BA30-F560100EBC69}" type="presOf" srcId="{8DB29234-6A9B-41D5-8C99-DCF0CEAD9415}" destId="{1A5B2593-3229-4BD6-B6B5-5F048B33F114}" srcOrd="0" destOrd="0" presId="urn:microsoft.com/office/officeart/2005/8/layout/default"/>
    <dgm:cxn modelId="{78031496-449B-4564-BF27-F16B8F88E7E0}" type="presOf" srcId="{10FBE536-3F51-4493-8910-776373F79B5A}" destId="{DC15F55F-CA63-4900-AA52-E94B87ED8B03}" srcOrd="0" destOrd="0" presId="urn:microsoft.com/office/officeart/2005/8/layout/default"/>
    <dgm:cxn modelId="{C5D4D794-71E5-4C2E-900E-3FA710004791}" type="presOf" srcId="{2173A133-C48A-4590-ADEC-64A4F53C7FCA}" destId="{195DC7D9-EB41-4A72-903E-2764AD7CE589}" srcOrd="0" destOrd="0" presId="urn:microsoft.com/office/officeart/2005/8/layout/default"/>
    <dgm:cxn modelId="{48B885AB-C32F-43B0-B083-6CF88AD7476A}" srcId="{2173A133-C48A-4590-ADEC-64A4F53C7FCA}" destId="{4700F752-C526-4C70-9A59-E28E2D8EA5A5}" srcOrd="2" destOrd="0" parTransId="{51A91297-C54C-4991-B0D9-48D65554E425}" sibTransId="{84F9ED2D-8006-42DC-B05A-A3B4674A2548}"/>
    <dgm:cxn modelId="{84331EA8-E2F4-43E4-B2B3-E02B9EA54C26}" type="presOf" srcId="{EDAFC942-A2A9-4D20-A2BD-1D5552FAA223}" destId="{0F53C2FB-6AAC-4806-AD99-D015EA302F4F}" srcOrd="0" destOrd="0" presId="urn:microsoft.com/office/officeart/2005/8/layout/default"/>
    <dgm:cxn modelId="{168E8ADB-2D71-43FC-8289-B9F39A7FA0CF}" srcId="{2173A133-C48A-4590-ADEC-64A4F53C7FCA}" destId="{C1F2DA7D-0644-4C64-A324-FEEBA211D6FF}" srcOrd="4" destOrd="0" parTransId="{35AF8819-8A66-4445-963A-4AE4CC0C4F31}" sibTransId="{51A678D6-F85A-4CA2-9D0E-2B2BAFE00C98}"/>
    <dgm:cxn modelId="{FDC95281-8B36-4984-BFBE-0B330ED4A30B}" type="presOf" srcId="{4700F752-C526-4C70-9A59-E28E2D8EA5A5}" destId="{FC840ECD-9455-4689-992D-690302C55E0C}" srcOrd="0" destOrd="0" presId="urn:microsoft.com/office/officeart/2005/8/layout/default"/>
    <dgm:cxn modelId="{5AEC4901-B5BF-43C2-B8FE-2A662E7325BE}" srcId="{2173A133-C48A-4590-ADEC-64A4F53C7FCA}" destId="{10FBE536-3F51-4493-8910-776373F79B5A}" srcOrd="3" destOrd="0" parTransId="{FDF1B851-714B-4D94-9182-D338A6BF10A5}" sibTransId="{5DA24697-F1F7-40BD-B5D0-EEEC93CA976A}"/>
    <dgm:cxn modelId="{CAAF4363-55FD-49CD-B613-6CA208CED0B8}" type="presParOf" srcId="{195DC7D9-EB41-4A72-903E-2764AD7CE589}" destId="{1A5B2593-3229-4BD6-B6B5-5F048B33F114}" srcOrd="0" destOrd="0" presId="urn:microsoft.com/office/officeart/2005/8/layout/default"/>
    <dgm:cxn modelId="{E392984B-E8EA-4956-B617-66CACB987A56}" type="presParOf" srcId="{195DC7D9-EB41-4A72-903E-2764AD7CE589}" destId="{E7EBAEAE-BA7A-4DFC-8BDB-D67226686DD8}" srcOrd="1" destOrd="0" presId="urn:microsoft.com/office/officeart/2005/8/layout/default"/>
    <dgm:cxn modelId="{9637FB4A-7F02-4F18-A475-EB6F3241E681}" type="presParOf" srcId="{195DC7D9-EB41-4A72-903E-2764AD7CE589}" destId="{0F53C2FB-6AAC-4806-AD99-D015EA302F4F}" srcOrd="2" destOrd="0" presId="urn:microsoft.com/office/officeart/2005/8/layout/default"/>
    <dgm:cxn modelId="{3F23710E-2F66-480E-AEE7-D1AD69DD5C92}" type="presParOf" srcId="{195DC7D9-EB41-4A72-903E-2764AD7CE589}" destId="{A3C959D2-5808-4E10-8B52-B84F24DEE031}" srcOrd="3" destOrd="0" presId="urn:microsoft.com/office/officeart/2005/8/layout/default"/>
    <dgm:cxn modelId="{5B271559-DE38-4699-90B6-4F8041BF33AE}" type="presParOf" srcId="{195DC7D9-EB41-4A72-903E-2764AD7CE589}" destId="{FC840ECD-9455-4689-992D-690302C55E0C}" srcOrd="4" destOrd="0" presId="urn:microsoft.com/office/officeart/2005/8/layout/default"/>
    <dgm:cxn modelId="{98DAEA2D-2868-4396-AC60-609E7DCA6EEB}" type="presParOf" srcId="{195DC7D9-EB41-4A72-903E-2764AD7CE589}" destId="{A78D8027-E9E4-4064-BCB8-1807D000613C}" srcOrd="5" destOrd="0" presId="urn:microsoft.com/office/officeart/2005/8/layout/default"/>
    <dgm:cxn modelId="{24148378-7E22-4DE0-8ED3-C3914E2F0FEE}" type="presParOf" srcId="{195DC7D9-EB41-4A72-903E-2764AD7CE589}" destId="{DC15F55F-CA63-4900-AA52-E94B87ED8B03}" srcOrd="6" destOrd="0" presId="urn:microsoft.com/office/officeart/2005/8/layout/default"/>
    <dgm:cxn modelId="{0C73F327-20D5-4FDE-9AF8-C7296BC7BBBE}" type="presParOf" srcId="{195DC7D9-EB41-4A72-903E-2764AD7CE589}" destId="{F82DF64A-B172-4638-9220-8802139F57B1}" srcOrd="7" destOrd="0" presId="urn:microsoft.com/office/officeart/2005/8/layout/default"/>
    <dgm:cxn modelId="{55EF6BB0-7BF1-4240-A345-293381A5B0B0}" type="presParOf" srcId="{195DC7D9-EB41-4A72-903E-2764AD7CE589}" destId="{5A7721C7-88E9-4A74-B8E6-72CDBE5066A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DEBF232-03EE-4CBF-A31B-5517C464E115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6ABBE28C-2370-4BC1-BF10-77CAB29E04D1}">
      <dgm:prSet phldrT="[Текст]"/>
      <dgm:spPr/>
      <dgm:t>
        <a:bodyPr/>
        <a:lstStyle/>
        <a:p>
          <a:r>
            <a:rPr lang="ru-RU" dirty="0" smtClean="0"/>
            <a:t>10 баллов</a:t>
          </a:r>
          <a:endParaRPr lang="ru-RU" dirty="0"/>
        </a:p>
      </dgm:t>
    </dgm:pt>
    <dgm:pt modelId="{6D7B5616-9A14-4D33-8F1A-E5600C39E4B0}" type="parTrans" cxnId="{838D4DF5-BA23-457B-835F-8D6BCF200269}">
      <dgm:prSet/>
      <dgm:spPr/>
      <dgm:t>
        <a:bodyPr/>
        <a:lstStyle/>
        <a:p>
          <a:endParaRPr lang="ru-RU"/>
        </a:p>
      </dgm:t>
    </dgm:pt>
    <dgm:pt modelId="{D80FD1B9-03B4-4A77-A626-758CDDE2ACD3}" type="sibTrans" cxnId="{838D4DF5-BA23-457B-835F-8D6BCF200269}">
      <dgm:prSet/>
      <dgm:spPr/>
      <dgm:t>
        <a:bodyPr/>
        <a:lstStyle/>
        <a:p>
          <a:endParaRPr lang="ru-RU"/>
        </a:p>
      </dgm:t>
    </dgm:pt>
    <dgm:pt modelId="{14B70C58-4661-4D1F-9A16-8F367353C92E}" type="pres">
      <dgm:prSet presAssocID="{6DEBF232-03EE-4CBF-A31B-5517C464E115}" presName="Name0" presStyleCnt="0">
        <dgm:presLayoutVars>
          <dgm:dir/>
          <dgm:resizeHandles val="exact"/>
        </dgm:presLayoutVars>
      </dgm:prSet>
      <dgm:spPr/>
    </dgm:pt>
    <dgm:pt modelId="{CD5EE154-E143-45C6-9B20-3F42C07F7639}" type="pres">
      <dgm:prSet presAssocID="{6DEBF232-03EE-4CBF-A31B-5517C464E115}" presName="fgShape" presStyleLbl="fgShp" presStyleIdx="0" presStyleCnt="1"/>
      <dgm:spPr/>
    </dgm:pt>
    <dgm:pt modelId="{06667338-3110-4C8A-B425-1DE77212952D}" type="pres">
      <dgm:prSet presAssocID="{6DEBF232-03EE-4CBF-A31B-5517C464E115}" presName="linComp" presStyleCnt="0"/>
      <dgm:spPr/>
    </dgm:pt>
    <dgm:pt modelId="{E7211569-7F06-469D-89AD-958BAF046E62}" type="pres">
      <dgm:prSet presAssocID="{6ABBE28C-2370-4BC1-BF10-77CAB29E04D1}" presName="compNode" presStyleCnt="0"/>
      <dgm:spPr/>
    </dgm:pt>
    <dgm:pt modelId="{95F84B0B-BB14-4700-B4FF-860A34359D58}" type="pres">
      <dgm:prSet presAssocID="{6ABBE28C-2370-4BC1-BF10-77CAB29E04D1}" presName="bkgdShape" presStyleLbl="node1" presStyleIdx="0" presStyleCnt="1"/>
      <dgm:spPr/>
      <dgm:t>
        <a:bodyPr/>
        <a:lstStyle/>
        <a:p>
          <a:endParaRPr lang="ru-RU"/>
        </a:p>
      </dgm:t>
    </dgm:pt>
    <dgm:pt modelId="{529A7EF7-F87A-4AAB-9B6B-EC8EF836CE4C}" type="pres">
      <dgm:prSet presAssocID="{6ABBE28C-2370-4BC1-BF10-77CAB29E04D1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423B01-A90B-4073-832C-BCB3336889FA}" type="pres">
      <dgm:prSet presAssocID="{6ABBE28C-2370-4BC1-BF10-77CAB29E04D1}" presName="invisiNode" presStyleLbl="node1" presStyleIdx="0" presStyleCnt="1"/>
      <dgm:spPr/>
    </dgm:pt>
    <dgm:pt modelId="{52FCF2CE-876A-4B6F-B4B0-F4805AFFFF8D}" type="pres">
      <dgm:prSet presAssocID="{6ABBE28C-2370-4BC1-BF10-77CAB29E04D1}" presName="imagNod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</dgm:ptLst>
  <dgm:cxnLst>
    <dgm:cxn modelId="{838D4DF5-BA23-457B-835F-8D6BCF200269}" srcId="{6DEBF232-03EE-4CBF-A31B-5517C464E115}" destId="{6ABBE28C-2370-4BC1-BF10-77CAB29E04D1}" srcOrd="0" destOrd="0" parTransId="{6D7B5616-9A14-4D33-8F1A-E5600C39E4B0}" sibTransId="{D80FD1B9-03B4-4A77-A626-758CDDE2ACD3}"/>
    <dgm:cxn modelId="{CB7CE1D6-639E-4F47-875C-0550B38F3A77}" type="presOf" srcId="{6DEBF232-03EE-4CBF-A31B-5517C464E115}" destId="{14B70C58-4661-4D1F-9A16-8F367353C92E}" srcOrd="0" destOrd="0" presId="urn:microsoft.com/office/officeart/2005/8/layout/hList7"/>
    <dgm:cxn modelId="{4190A944-875C-4DD1-B508-9AA7D32F257D}" type="presOf" srcId="{6ABBE28C-2370-4BC1-BF10-77CAB29E04D1}" destId="{95F84B0B-BB14-4700-B4FF-860A34359D58}" srcOrd="0" destOrd="0" presId="urn:microsoft.com/office/officeart/2005/8/layout/hList7"/>
    <dgm:cxn modelId="{E267093F-3587-4B61-B7ED-8815BF25AAE6}" type="presOf" srcId="{6ABBE28C-2370-4BC1-BF10-77CAB29E04D1}" destId="{529A7EF7-F87A-4AAB-9B6B-EC8EF836CE4C}" srcOrd="1" destOrd="0" presId="urn:microsoft.com/office/officeart/2005/8/layout/hList7"/>
    <dgm:cxn modelId="{C5459AD7-9C40-4CD8-8C85-200D651EBB31}" type="presParOf" srcId="{14B70C58-4661-4D1F-9A16-8F367353C92E}" destId="{CD5EE154-E143-45C6-9B20-3F42C07F7639}" srcOrd="0" destOrd="0" presId="urn:microsoft.com/office/officeart/2005/8/layout/hList7"/>
    <dgm:cxn modelId="{0F0B97F3-74C1-4F6D-93C9-1C3BAFFE42E2}" type="presParOf" srcId="{14B70C58-4661-4D1F-9A16-8F367353C92E}" destId="{06667338-3110-4C8A-B425-1DE77212952D}" srcOrd="1" destOrd="0" presId="urn:microsoft.com/office/officeart/2005/8/layout/hList7"/>
    <dgm:cxn modelId="{2F0552FF-E952-489C-88A3-9A7F923A6E3E}" type="presParOf" srcId="{06667338-3110-4C8A-B425-1DE77212952D}" destId="{E7211569-7F06-469D-89AD-958BAF046E62}" srcOrd="0" destOrd="0" presId="urn:microsoft.com/office/officeart/2005/8/layout/hList7"/>
    <dgm:cxn modelId="{16182696-5743-45C2-9E23-4BFA76916523}" type="presParOf" srcId="{E7211569-7F06-469D-89AD-958BAF046E62}" destId="{95F84B0B-BB14-4700-B4FF-860A34359D58}" srcOrd="0" destOrd="0" presId="urn:microsoft.com/office/officeart/2005/8/layout/hList7"/>
    <dgm:cxn modelId="{F54FFD74-CB2A-466A-94DE-CA2318563C5A}" type="presParOf" srcId="{E7211569-7F06-469D-89AD-958BAF046E62}" destId="{529A7EF7-F87A-4AAB-9B6B-EC8EF836CE4C}" srcOrd="1" destOrd="0" presId="urn:microsoft.com/office/officeart/2005/8/layout/hList7"/>
    <dgm:cxn modelId="{A3A762E6-314B-446D-BF9E-704F6706C1E2}" type="presParOf" srcId="{E7211569-7F06-469D-89AD-958BAF046E62}" destId="{61423B01-A90B-4073-832C-BCB3336889FA}" srcOrd="2" destOrd="0" presId="urn:microsoft.com/office/officeart/2005/8/layout/hList7"/>
    <dgm:cxn modelId="{F9CD5AA4-42A2-436E-A53D-357FFCFBBFD4}" type="presParOf" srcId="{E7211569-7F06-469D-89AD-958BAF046E62}" destId="{52FCF2CE-876A-4B6F-B4B0-F4805AFFFF8D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73809E-5026-4146-9605-1AEB8ADE610A}">
      <dsp:nvSpPr>
        <dsp:cNvPr id="0" name=""/>
        <dsp:cNvSpPr/>
      </dsp:nvSpPr>
      <dsp:spPr>
        <a:xfrm>
          <a:off x="0" y="458100"/>
          <a:ext cx="864096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B66B6D-246E-4823-B353-5A4F2274E274}">
      <dsp:nvSpPr>
        <dsp:cNvPr id="0" name=""/>
        <dsp:cNvSpPr/>
      </dsp:nvSpPr>
      <dsp:spPr>
        <a:xfrm>
          <a:off x="432048" y="88367"/>
          <a:ext cx="6048672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Науки о </a:t>
          </a:r>
          <a:r>
            <a:rPr lang="ru-RU" sz="2900" kern="1200" dirty="0" smtClean="0">
              <a:hlinkClick xmlns:r="http://schemas.openxmlformats.org/officeDocument/2006/relationships" r:id="" action="ppaction://hlinksldjump"/>
            </a:rPr>
            <a:t>человеке</a:t>
          </a:r>
          <a:r>
            <a:rPr lang="ru-RU" sz="2900" kern="1200" dirty="0" smtClean="0"/>
            <a:t> и их методы</a:t>
          </a:r>
          <a:endParaRPr lang="ru-RU" sz="2900" kern="1200" dirty="0"/>
        </a:p>
      </dsp:txBody>
      <dsp:txXfrm>
        <a:off x="473838" y="130157"/>
        <a:ext cx="5965092" cy="772500"/>
      </dsp:txXfrm>
    </dsp:sp>
    <dsp:sp modelId="{C7EBC23C-7525-4DE1-8195-FC9A270434F0}">
      <dsp:nvSpPr>
        <dsp:cNvPr id="0" name=""/>
        <dsp:cNvSpPr/>
      </dsp:nvSpPr>
      <dsp:spPr>
        <a:xfrm>
          <a:off x="0" y="1773540"/>
          <a:ext cx="864096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6B2414-2CBC-480D-9085-052D445CBDA9}">
      <dsp:nvSpPr>
        <dsp:cNvPr id="0" name=""/>
        <dsp:cNvSpPr/>
      </dsp:nvSpPr>
      <dsp:spPr>
        <a:xfrm>
          <a:off x="432048" y="1345500"/>
          <a:ext cx="6048672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hlinkClick xmlns:r="http://schemas.openxmlformats.org/officeDocument/2006/relationships" r:id="" action="ppaction://hlinksldjump"/>
            </a:rPr>
            <a:t>Расы</a:t>
          </a:r>
          <a:r>
            <a:rPr lang="ru-RU" sz="2900" kern="1200" dirty="0" smtClean="0"/>
            <a:t> человека</a:t>
          </a:r>
          <a:endParaRPr lang="ru-RU" sz="2900" kern="1200" dirty="0"/>
        </a:p>
      </dsp:txBody>
      <dsp:txXfrm>
        <a:off x="473838" y="1387290"/>
        <a:ext cx="5965092" cy="772500"/>
      </dsp:txXfrm>
    </dsp:sp>
    <dsp:sp modelId="{86A53F51-0F99-4BB1-A0FE-E4FAB9650E32}">
      <dsp:nvSpPr>
        <dsp:cNvPr id="0" name=""/>
        <dsp:cNvSpPr/>
      </dsp:nvSpPr>
      <dsp:spPr>
        <a:xfrm>
          <a:off x="0" y="3088980"/>
          <a:ext cx="864096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768A8D-B3DD-4D00-8C3A-E3852055EAB7}">
      <dsp:nvSpPr>
        <dsp:cNvPr id="0" name=""/>
        <dsp:cNvSpPr/>
      </dsp:nvSpPr>
      <dsp:spPr>
        <a:xfrm>
          <a:off x="432048" y="2660940"/>
          <a:ext cx="6048672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hlinkClick xmlns:r="http://schemas.openxmlformats.org/officeDocument/2006/relationships" r:id="" action="ppaction://hlinksldjump"/>
            </a:rPr>
            <a:t>Происхождение</a:t>
          </a:r>
          <a:r>
            <a:rPr lang="ru-RU" sz="2900" kern="1200" dirty="0" smtClean="0"/>
            <a:t> человека. </a:t>
          </a:r>
          <a:endParaRPr lang="ru-RU" sz="2900" kern="1200" dirty="0"/>
        </a:p>
      </dsp:txBody>
      <dsp:txXfrm>
        <a:off x="473838" y="2702730"/>
        <a:ext cx="5965092" cy="772500"/>
      </dsp:txXfrm>
    </dsp:sp>
    <dsp:sp modelId="{812787DC-EEDA-4EC2-BD25-D0D910ADF2F4}">
      <dsp:nvSpPr>
        <dsp:cNvPr id="0" name=""/>
        <dsp:cNvSpPr/>
      </dsp:nvSpPr>
      <dsp:spPr>
        <a:xfrm>
          <a:off x="0" y="4404420"/>
          <a:ext cx="864096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6F573C-E122-4807-8540-F85C14E643A7}">
      <dsp:nvSpPr>
        <dsp:cNvPr id="0" name=""/>
        <dsp:cNvSpPr/>
      </dsp:nvSpPr>
      <dsp:spPr>
        <a:xfrm>
          <a:off x="432048" y="3976380"/>
          <a:ext cx="6048672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Строение </a:t>
          </a:r>
          <a:r>
            <a:rPr lang="ru-RU" sz="2900" kern="1200" dirty="0" smtClean="0">
              <a:hlinkClick xmlns:r="http://schemas.openxmlformats.org/officeDocument/2006/relationships" r:id="" action="ppaction://hlinksldjump"/>
            </a:rPr>
            <a:t>Клетки</a:t>
          </a:r>
          <a:endParaRPr lang="ru-RU" sz="2900" kern="1200" dirty="0"/>
        </a:p>
      </dsp:txBody>
      <dsp:txXfrm>
        <a:off x="473838" y="4018170"/>
        <a:ext cx="5965092" cy="772500"/>
      </dsp:txXfrm>
    </dsp:sp>
    <dsp:sp modelId="{40F1C8ED-E07E-48CB-87FE-D95D61898F8F}">
      <dsp:nvSpPr>
        <dsp:cNvPr id="0" name=""/>
        <dsp:cNvSpPr/>
      </dsp:nvSpPr>
      <dsp:spPr>
        <a:xfrm>
          <a:off x="0" y="5719860"/>
          <a:ext cx="864096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9013E-7EF0-4811-873E-005CD560D920}">
      <dsp:nvSpPr>
        <dsp:cNvPr id="0" name=""/>
        <dsp:cNvSpPr/>
      </dsp:nvSpPr>
      <dsp:spPr>
        <a:xfrm>
          <a:off x="432048" y="5291820"/>
          <a:ext cx="6048672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hlinkClick xmlns:r="http://schemas.openxmlformats.org/officeDocument/2006/relationships" r:id="" action="ppaction://hlinksldjump"/>
            </a:rPr>
            <a:t>Ткани</a:t>
          </a:r>
          <a:endParaRPr lang="ru-RU" sz="2900" kern="1200" dirty="0"/>
        </a:p>
      </dsp:txBody>
      <dsp:txXfrm>
        <a:off x="473838" y="5333610"/>
        <a:ext cx="5965092" cy="7725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7C8927-8AEA-4298-94D1-DE9486750127}">
      <dsp:nvSpPr>
        <dsp:cNvPr id="0" name=""/>
        <dsp:cNvSpPr/>
      </dsp:nvSpPr>
      <dsp:spPr>
        <a:xfrm>
          <a:off x="0" y="0"/>
          <a:ext cx="2016224" cy="25202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20 баллов</a:t>
          </a:r>
          <a:endParaRPr lang="ru-RU" sz="2600" kern="1200" dirty="0"/>
        </a:p>
      </dsp:txBody>
      <dsp:txXfrm>
        <a:off x="0" y="1008112"/>
        <a:ext cx="2016224" cy="1008112"/>
      </dsp:txXfrm>
    </dsp:sp>
    <dsp:sp modelId="{F158F1ED-21C9-4773-B1C2-93F72C4437CC}">
      <dsp:nvSpPr>
        <dsp:cNvPr id="0" name=""/>
        <dsp:cNvSpPr/>
      </dsp:nvSpPr>
      <dsp:spPr>
        <a:xfrm>
          <a:off x="588485" y="151216"/>
          <a:ext cx="839253" cy="83925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4A5855-2508-4173-AEDC-EAAB16537FEC}">
      <dsp:nvSpPr>
        <dsp:cNvPr id="0" name=""/>
        <dsp:cNvSpPr/>
      </dsp:nvSpPr>
      <dsp:spPr>
        <a:xfrm>
          <a:off x="80648" y="2016224"/>
          <a:ext cx="1854926" cy="37804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8E3579-9957-45D1-AAF5-E7CF6D49C9DB}">
      <dsp:nvSpPr>
        <dsp:cNvPr id="0" name=""/>
        <dsp:cNvSpPr/>
      </dsp:nvSpPr>
      <dsp:spPr>
        <a:xfrm>
          <a:off x="0" y="0"/>
          <a:ext cx="2160240" cy="273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30 баллов</a:t>
          </a:r>
          <a:endParaRPr lang="ru-RU" sz="2800" kern="1200" dirty="0"/>
        </a:p>
      </dsp:txBody>
      <dsp:txXfrm>
        <a:off x="0" y="1094521"/>
        <a:ext cx="2160240" cy="1094521"/>
      </dsp:txXfrm>
    </dsp:sp>
    <dsp:sp modelId="{584CC8ED-0ADE-4760-B234-1853F78AA5E2}">
      <dsp:nvSpPr>
        <dsp:cNvPr id="0" name=""/>
        <dsp:cNvSpPr/>
      </dsp:nvSpPr>
      <dsp:spPr>
        <a:xfrm>
          <a:off x="624525" y="164178"/>
          <a:ext cx="911189" cy="91118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D4CB64-45B7-4E0F-9EB9-39BD6FEBC480}">
      <dsp:nvSpPr>
        <dsp:cNvPr id="0" name=""/>
        <dsp:cNvSpPr/>
      </dsp:nvSpPr>
      <dsp:spPr>
        <a:xfrm>
          <a:off x="86409" y="2189043"/>
          <a:ext cx="1987420" cy="410445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8B82EB-5F0A-4117-B3C4-BFDF36E39088}">
      <dsp:nvSpPr>
        <dsp:cNvPr id="0" name=""/>
        <dsp:cNvSpPr/>
      </dsp:nvSpPr>
      <dsp:spPr>
        <a:xfrm>
          <a:off x="0" y="0"/>
          <a:ext cx="2255912" cy="2824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40 баллов</a:t>
          </a:r>
          <a:endParaRPr lang="ru-RU" sz="3000" kern="1200" dirty="0"/>
        </a:p>
      </dsp:txBody>
      <dsp:txXfrm>
        <a:off x="0" y="1129635"/>
        <a:ext cx="2255912" cy="1129635"/>
      </dsp:txXfrm>
    </dsp:sp>
    <dsp:sp modelId="{E4602191-D2E3-4606-A816-437B705AF2F8}">
      <dsp:nvSpPr>
        <dsp:cNvPr id="0" name=""/>
        <dsp:cNvSpPr/>
      </dsp:nvSpPr>
      <dsp:spPr>
        <a:xfrm>
          <a:off x="657745" y="169445"/>
          <a:ext cx="940421" cy="94042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2E0C2-3127-4937-A4F7-DE8136F3564E}">
      <dsp:nvSpPr>
        <dsp:cNvPr id="0" name=""/>
        <dsp:cNvSpPr/>
      </dsp:nvSpPr>
      <dsp:spPr>
        <a:xfrm>
          <a:off x="90236" y="2259270"/>
          <a:ext cx="2075439" cy="423613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A70E14-8EE8-4FE6-87F0-01E63B09CD44}">
      <dsp:nvSpPr>
        <dsp:cNvPr id="0" name=""/>
        <dsp:cNvSpPr/>
      </dsp:nvSpPr>
      <dsp:spPr>
        <a:xfrm>
          <a:off x="0" y="0"/>
          <a:ext cx="2232248" cy="26642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50 баллов</a:t>
          </a:r>
          <a:endParaRPr lang="ru-RU" sz="2900" kern="1200" dirty="0"/>
        </a:p>
      </dsp:txBody>
      <dsp:txXfrm>
        <a:off x="0" y="1065718"/>
        <a:ext cx="2232248" cy="1065718"/>
      </dsp:txXfrm>
    </dsp:sp>
    <dsp:sp modelId="{19201852-31C0-4FF1-8870-A862F3C71001}">
      <dsp:nvSpPr>
        <dsp:cNvPr id="0" name=""/>
        <dsp:cNvSpPr/>
      </dsp:nvSpPr>
      <dsp:spPr>
        <a:xfrm>
          <a:off x="672518" y="159857"/>
          <a:ext cx="887210" cy="88721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51B8D4-E3D3-43DA-9844-2199EA78A911}">
      <dsp:nvSpPr>
        <dsp:cNvPr id="0" name=""/>
        <dsp:cNvSpPr/>
      </dsp:nvSpPr>
      <dsp:spPr>
        <a:xfrm>
          <a:off x="89289" y="2131436"/>
          <a:ext cx="2053668" cy="399644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B2593-3229-4BD6-B6B5-5F048B33F114}">
      <dsp:nvSpPr>
        <dsp:cNvPr id="0" name=""/>
        <dsp:cNvSpPr/>
      </dsp:nvSpPr>
      <dsp:spPr>
        <a:xfrm>
          <a:off x="1073158" y="3656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10 баллов</a:t>
          </a:r>
          <a:endParaRPr lang="ru-RU" sz="5400" kern="1200" dirty="0"/>
        </a:p>
      </dsp:txBody>
      <dsp:txXfrm>
        <a:off x="1073158" y="3656"/>
        <a:ext cx="3092687" cy="1855612"/>
      </dsp:txXfrm>
    </dsp:sp>
    <dsp:sp modelId="{0F53C2FB-6AAC-4806-AD99-D015EA302F4F}">
      <dsp:nvSpPr>
        <dsp:cNvPr id="0" name=""/>
        <dsp:cNvSpPr/>
      </dsp:nvSpPr>
      <dsp:spPr>
        <a:xfrm>
          <a:off x="4475114" y="3656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20 баллов</a:t>
          </a:r>
          <a:endParaRPr lang="ru-RU" sz="5400" kern="1200" dirty="0"/>
        </a:p>
      </dsp:txBody>
      <dsp:txXfrm>
        <a:off x="4475114" y="3656"/>
        <a:ext cx="3092687" cy="1855612"/>
      </dsp:txXfrm>
    </dsp:sp>
    <dsp:sp modelId="{FC840ECD-9455-4689-992D-690302C55E0C}">
      <dsp:nvSpPr>
        <dsp:cNvPr id="0" name=""/>
        <dsp:cNvSpPr/>
      </dsp:nvSpPr>
      <dsp:spPr>
        <a:xfrm>
          <a:off x="1073158" y="2168537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30 баллов</a:t>
          </a:r>
          <a:endParaRPr lang="ru-RU" sz="5400" kern="1200" dirty="0"/>
        </a:p>
      </dsp:txBody>
      <dsp:txXfrm>
        <a:off x="1073158" y="2168537"/>
        <a:ext cx="3092687" cy="1855612"/>
      </dsp:txXfrm>
    </dsp:sp>
    <dsp:sp modelId="{DC15F55F-CA63-4900-AA52-E94B87ED8B03}">
      <dsp:nvSpPr>
        <dsp:cNvPr id="0" name=""/>
        <dsp:cNvSpPr/>
      </dsp:nvSpPr>
      <dsp:spPr>
        <a:xfrm>
          <a:off x="4475114" y="2168537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40 баллов</a:t>
          </a:r>
          <a:endParaRPr lang="ru-RU" sz="5400" kern="1200" dirty="0"/>
        </a:p>
      </dsp:txBody>
      <dsp:txXfrm>
        <a:off x="4475114" y="2168537"/>
        <a:ext cx="3092687" cy="1855612"/>
      </dsp:txXfrm>
    </dsp:sp>
    <dsp:sp modelId="{5A7721C7-88E9-4A74-B8E6-72CDBE5066A1}">
      <dsp:nvSpPr>
        <dsp:cNvPr id="0" name=""/>
        <dsp:cNvSpPr/>
      </dsp:nvSpPr>
      <dsp:spPr>
        <a:xfrm>
          <a:off x="2774136" y="4333418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50 баллов</a:t>
          </a:r>
          <a:endParaRPr lang="ru-RU" sz="5400" kern="1200" dirty="0"/>
        </a:p>
      </dsp:txBody>
      <dsp:txXfrm>
        <a:off x="2774136" y="4333418"/>
        <a:ext cx="3092687" cy="185561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3BEB49-E82D-4819-A26C-F909D97FE456}">
      <dsp:nvSpPr>
        <dsp:cNvPr id="0" name=""/>
        <dsp:cNvSpPr/>
      </dsp:nvSpPr>
      <dsp:spPr>
        <a:xfrm>
          <a:off x="0" y="0"/>
          <a:ext cx="2111896" cy="2824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10 баллов</a:t>
          </a:r>
          <a:endParaRPr lang="ru-RU" sz="2800" kern="1200" dirty="0"/>
        </a:p>
      </dsp:txBody>
      <dsp:txXfrm>
        <a:off x="0" y="1129635"/>
        <a:ext cx="2111896" cy="1129635"/>
      </dsp:txXfrm>
    </dsp:sp>
    <dsp:sp modelId="{D6131AD1-85DF-477B-BD32-F568DE609782}">
      <dsp:nvSpPr>
        <dsp:cNvPr id="0" name=""/>
        <dsp:cNvSpPr/>
      </dsp:nvSpPr>
      <dsp:spPr>
        <a:xfrm>
          <a:off x="585737" y="169445"/>
          <a:ext cx="940421" cy="94042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F14CF5-1F18-4456-BF2A-411CEB8A2BE9}">
      <dsp:nvSpPr>
        <dsp:cNvPr id="0" name=""/>
        <dsp:cNvSpPr/>
      </dsp:nvSpPr>
      <dsp:spPr>
        <a:xfrm>
          <a:off x="84475" y="2259270"/>
          <a:ext cx="1942944" cy="423613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2D206E-8E8A-48B5-8970-B0483353FF1E}">
      <dsp:nvSpPr>
        <dsp:cNvPr id="0" name=""/>
        <dsp:cNvSpPr/>
      </dsp:nvSpPr>
      <dsp:spPr>
        <a:xfrm>
          <a:off x="0" y="0"/>
          <a:ext cx="2111896" cy="2752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20 баллов</a:t>
          </a:r>
          <a:endParaRPr lang="ru-RU" sz="2800" kern="1200" dirty="0"/>
        </a:p>
      </dsp:txBody>
      <dsp:txXfrm>
        <a:off x="0" y="1100832"/>
        <a:ext cx="2111896" cy="1100832"/>
      </dsp:txXfrm>
    </dsp:sp>
    <dsp:sp modelId="{B8E2F118-F04F-4063-A7E1-A7E3A9EA8E66}">
      <dsp:nvSpPr>
        <dsp:cNvPr id="0" name=""/>
        <dsp:cNvSpPr/>
      </dsp:nvSpPr>
      <dsp:spPr>
        <a:xfrm>
          <a:off x="597726" y="165124"/>
          <a:ext cx="916442" cy="91644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9C3F5-E1DE-4E74-B8FA-2B6960D57A25}">
      <dsp:nvSpPr>
        <dsp:cNvPr id="0" name=""/>
        <dsp:cNvSpPr/>
      </dsp:nvSpPr>
      <dsp:spPr>
        <a:xfrm>
          <a:off x="84475" y="2201664"/>
          <a:ext cx="1942944" cy="41281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B208C2-113C-4FF5-B703-A624E6731426}">
      <dsp:nvSpPr>
        <dsp:cNvPr id="0" name=""/>
        <dsp:cNvSpPr/>
      </dsp:nvSpPr>
      <dsp:spPr>
        <a:xfrm>
          <a:off x="0" y="0"/>
          <a:ext cx="2039888" cy="2824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30 баллов</a:t>
          </a:r>
          <a:endParaRPr lang="ru-RU" sz="2700" kern="1200" dirty="0"/>
        </a:p>
      </dsp:txBody>
      <dsp:txXfrm>
        <a:off x="0" y="1129635"/>
        <a:ext cx="2039888" cy="1129635"/>
      </dsp:txXfrm>
    </dsp:sp>
    <dsp:sp modelId="{5F6B4A71-28AE-4B72-BF91-E4FBBEE90C01}">
      <dsp:nvSpPr>
        <dsp:cNvPr id="0" name=""/>
        <dsp:cNvSpPr/>
      </dsp:nvSpPr>
      <dsp:spPr>
        <a:xfrm>
          <a:off x="549733" y="169445"/>
          <a:ext cx="940421" cy="94042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DB73FC-6A61-4B37-A94B-EDDCC2098F5E}">
      <dsp:nvSpPr>
        <dsp:cNvPr id="0" name=""/>
        <dsp:cNvSpPr/>
      </dsp:nvSpPr>
      <dsp:spPr>
        <a:xfrm>
          <a:off x="81595" y="2259270"/>
          <a:ext cx="1876696" cy="423613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0A31F3-79C4-4B83-B75C-3BDD1D85C1E1}">
      <dsp:nvSpPr>
        <dsp:cNvPr id="0" name=""/>
        <dsp:cNvSpPr/>
      </dsp:nvSpPr>
      <dsp:spPr>
        <a:xfrm>
          <a:off x="0" y="0"/>
          <a:ext cx="2111896" cy="29681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40 баллов</a:t>
          </a:r>
          <a:endParaRPr lang="ru-RU" sz="2900" kern="1200" dirty="0"/>
        </a:p>
      </dsp:txBody>
      <dsp:txXfrm>
        <a:off x="0" y="1187241"/>
        <a:ext cx="2111896" cy="1187241"/>
      </dsp:txXfrm>
    </dsp:sp>
    <dsp:sp modelId="{BA6F6691-DE6E-470C-8EE9-1B529C0551B4}">
      <dsp:nvSpPr>
        <dsp:cNvPr id="0" name=""/>
        <dsp:cNvSpPr/>
      </dsp:nvSpPr>
      <dsp:spPr>
        <a:xfrm>
          <a:off x="561758" y="178086"/>
          <a:ext cx="988378" cy="98837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E1030A-C8F9-43BA-8565-E12D8861724F}">
      <dsp:nvSpPr>
        <dsp:cNvPr id="0" name=""/>
        <dsp:cNvSpPr/>
      </dsp:nvSpPr>
      <dsp:spPr>
        <a:xfrm>
          <a:off x="84475" y="2374483"/>
          <a:ext cx="1942944" cy="445215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9E152F-C295-496D-B39C-E49EACB1E4D4}">
      <dsp:nvSpPr>
        <dsp:cNvPr id="0" name=""/>
        <dsp:cNvSpPr/>
      </dsp:nvSpPr>
      <dsp:spPr>
        <a:xfrm>
          <a:off x="0" y="0"/>
          <a:ext cx="2304256" cy="28803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50 баллов</a:t>
          </a:r>
          <a:endParaRPr lang="ru-RU" sz="3000" kern="1200" dirty="0"/>
        </a:p>
      </dsp:txBody>
      <dsp:txXfrm>
        <a:off x="0" y="1152128"/>
        <a:ext cx="2304256" cy="1152128"/>
      </dsp:txXfrm>
    </dsp:sp>
    <dsp:sp modelId="{8E9DFE4D-0DFA-4F75-AB57-8EF0FD50583B}">
      <dsp:nvSpPr>
        <dsp:cNvPr id="0" name=""/>
        <dsp:cNvSpPr/>
      </dsp:nvSpPr>
      <dsp:spPr>
        <a:xfrm>
          <a:off x="672554" y="172819"/>
          <a:ext cx="959146" cy="95914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074591-B072-4CE3-8D9F-17355F3A30BD}">
      <dsp:nvSpPr>
        <dsp:cNvPr id="0" name=""/>
        <dsp:cNvSpPr/>
      </dsp:nvSpPr>
      <dsp:spPr>
        <a:xfrm>
          <a:off x="92170" y="2304256"/>
          <a:ext cx="2119915" cy="432048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B2593-3229-4BD6-B6B5-5F048B33F114}">
      <dsp:nvSpPr>
        <dsp:cNvPr id="0" name=""/>
        <dsp:cNvSpPr/>
      </dsp:nvSpPr>
      <dsp:spPr>
        <a:xfrm>
          <a:off x="1073158" y="3656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solidFill>
                <a:schemeClr val="bg1"/>
              </a:solidFill>
              <a:hlinkClick xmlns:r="http://schemas.openxmlformats.org/officeDocument/2006/relationships" r:id="" action="ppaction://hlinksldjump"/>
            </a:rPr>
            <a:t>10 баллов</a:t>
          </a:r>
          <a:endParaRPr lang="ru-RU" sz="5400" kern="1200" dirty="0">
            <a:solidFill>
              <a:schemeClr val="bg1"/>
            </a:solidFill>
          </a:endParaRPr>
        </a:p>
      </dsp:txBody>
      <dsp:txXfrm>
        <a:off x="1073158" y="3656"/>
        <a:ext cx="3092687" cy="1855612"/>
      </dsp:txXfrm>
    </dsp:sp>
    <dsp:sp modelId="{0F53C2FB-6AAC-4806-AD99-D015EA302F4F}">
      <dsp:nvSpPr>
        <dsp:cNvPr id="0" name=""/>
        <dsp:cNvSpPr/>
      </dsp:nvSpPr>
      <dsp:spPr>
        <a:xfrm>
          <a:off x="4475114" y="3656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20 баллов</a:t>
          </a:r>
          <a:endParaRPr lang="ru-RU" sz="5400" kern="1200" dirty="0"/>
        </a:p>
      </dsp:txBody>
      <dsp:txXfrm>
        <a:off x="4475114" y="3656"/>
        <a:ext cx="3092687" cy="1855612"/>
      </dsp:txXfrm>
    </dsp:sp>
    <dsp:sp modelId="{FC840ECD-9455-4689-992D-690302C55E0C}">
      <dsp:nvSpPr>
        <dsp:cNvPr id="0" name=""/>
        <dsp:cNvSpPr/>
      </dsp:nvSpPr>
      <dsp:spPr>
        <a:xfrm>
          <a:off x="1073158" y="2168537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30 баллов</a:t>
          </a:r>
          <a:endParaRPr lang="ru-RU" sz="5400" kern="1200" dirty="0"/>
        </a:p>
      </dsp:txBody>
      <dsp:txXfrm>
        <a:off x="1073158" y="2168537"/>
        <a:ext cx="3092687" cy="1855612"/>
      </dsp:txXfrm>
    </dsp:sp>
    <dsp:sp modelId="{DC15F55F-CA63-4900-AA52-E94B87ED8B03}">
      <dsp:nvSpPr>
        <dsp:cNvPr id="0" name=""/>
        <dsp:cNvSpPr/>
      </dsp:nvSpPr>
      <dsp:spPr>
        <a:xfrm>
          <a:off x="4464506" y="2160243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40 баллов</a:t>
          </a:r>
          <a:endParaRPr lang="ru-RU" sz="5400" kern="1200" dirty="0"/>
        </a:p>
      </dsp:txBody>
      <dsp:txXfrm>
        <a:off x="4464506" y="2160243"/>
        <a:ext cx="3092687" cy="1855612"/>
      </dsp:txXfrm>
    </dsp:sp>
    <dsp:sp modelId="{5A7721C7-88E9-4A74-B8E6-72CDBE5066A1}">
      <dsp:nvSpPr>
        <dsp:cNvPr id="0" name=""/>
        <dsp:cNvSpPr/>
      </dsp:nvSpPr>
      <dsp:spPr>
        <a:xfrm>
          <a:off x="2774136" y="4333418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50 баллов</a:t>
          </a:r>
          <a:endParaRPr lang="ru-RU" sz="5400" kern="1200" dirty="0"/>
        </a:p>
      </dsp:txBody>
      <dsp:txXfrm>
        <a:off x="2774136" y="4333418"/>
        <a:ext cx="3092687" cy="185561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B2593-3229-4BD6-B6B5-5F048B33F114}">
      <dsp:nvSpPr>
        <dsp:cNvPr id="0" name=""/>
        <dsp:cNvSpPr/>
      </dsp:nvSpPr>
      <dsp:spPr>
        <a:xfrm>
          <a:off x="1073158" y="3656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10 баллов</a:t>
          </a:r>
          <a:endParaRPr lang="ru-RU" sz="5400" kern="1200" dirty="0"/>
        </a:p>
      </dsp:txBody>
      <dsp:txXfrm>
        <a:off x="1073158" y="3656"/>
        <a:ext cx="3092687" cy="1855612"/>
      </dsp:txXfrm>
    </dsp:sp>
    <dsp:sp modelId="{0F53C2FB-6AAC-4806-AD99-D015EA302F4F}">
      <dsp:nvSpPr>
        <dsp:cNvPr id="0" name=""/>
        <dsp:cNvSpPr/>
      </dsp:nvSpPr>
      <dsp:spPr>
        <a:xfrm>
          <a:off x="4475114" y="3656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20 баллов</a:t>
          </a:r>
          <a:endParaRPr lang="ru-RU" sz="5400" kern="1200" dirty="0"/>
        </a:p>
      </dsp:txBody>
      <dsp:txXfrm>
        <a:off x="4475114" y="3656"/>
        <a:ext cx="3092687" cy="1855612"/>
      </dsp:txXfrm>
    </dsp:sp>
    <dsp:sp modelId="{FC840ECD-9455-4689-992D-690302C55E0C}">
      <dsp:nvSpPr>
        <dsp:cNvPr id="0" name=""/>
        <dsp:cNvSpPr/>
      </dsp:nvSpPr>
      <dsp:spPr>
        <a:xfrm>
          <a:off x="1073158" y="2168537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30 баллов</a:t>
          </a:r>
          <a:endParaRPr lang="ru-RU" sz="5400" kern="1200" dirty="0"/>
        </a:p>
      </dsp:txBody>
      <dsp:txXfrm>
        <a:off x="1073158" y="2168537"/>
        <a:ext cx="3092687" cy="1855612"/>
      </dsp:txXfrm>
    </dsp:sp>
    <dsp:sp modelId="{DC15F55F-CA63-4900-AA52-E94B87ED8B03}">
      <dsp:nvSpPr>
        <dsp:cNvPr id="0" name=""/>
        <dsp:cNvSpPr/>
      </dsp:nvSpPr>
      <dsp:spPr>
        <a:xfrm>
          <a:off x="4475114" y="2168537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40 баллов</a:t>
          </a:r>
          <a:endParaRPr lang="ru-RU" sz="5400" kern="1200" dirty="0"/>
        </a:p>
      </dsp:txBody>
      <dsp:txXfrm>
        <a:off x="4475114" y="2168537"/>
        <a:ext cx="3092687" cy="1855612"/>
      </dsp:txXfrm>
    </dsp:sp>
    <dsp:sp modelId="{5A7721C7-88E9-4A74-B8E6-72CDBE5066A1}">
      <dsp:nvSpPr>
        <dsp:cNvPr id="0" name=""/>
        <dsp:cNvSpPr/>
      </dsp:nvSpPr>
      <dsp:spPr>
        <a:xfrm>
          <a:off x="2774136" y="4333418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50 баллов</a:t>
          </a:r>
          <a:endParaRPr lang="ru-RU" sz="5400" kern="1200" dirty="0"/>
        </a:p>
      </dsp:txBody>
      <dsp:txXfrm>
        <a:off x="2774136" y="4333418"/>
        <a:ext cx="3092687" cy="1855612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EEE77F-CD43-4B0B-A01F-239D8529772E}">
      <dsp:nvSpPr>
        <dsp:cNvPr id="0" name=""/>
        <dsp:cNvSpPr/>
      </dsp:nvSpPr>
      <dsp:spPr>
        <a:xfrm>
          <a:off x="0" y="0"/>
          <a:ext cx="2399928" cy="2824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10 баллов</a:t>
          </a:r>
          <a:endParaRPr lang="ru-RU" sz="3200" kern="1200" dirty="0"/>
        </a:p>
      </dsp:txBody>
      <dsp:txXfrm>
        <a:off x="0" y="1129635"/>
        <a:ext cx="2399928" cy="1129635"/>
      </dsp:txXfrm>
    </dsp:sp>
    <dsp:sp modelId="{3F5702FD-1ECE-4A9B-8F80-A9CAD0E9F935}">
      <dsp:nvSpPr>
        <dsp:cNvPr id="0" name=""/>
        <dsp:cNvSpPr/>
      </dsp:nvSpPr>
      <dsp:spPr>
        <a:xfrm>
          <a:off x="729753" y="169445"/>
          <a:ext cx="940421" cy="94042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878C0F-03F1-4311-BD0B-83021E3AC436}">
      <dsp:nvSpPr>
        <dsp:cNvPr id="0" name=""/>
        <dsp:cNvSpPr/>
      </dsp:nvSpPr>
      <dsp:spPr>
        <a:xfrm>
          <a:off x="95997" y="2259270"/>
          <a:ext cx="2207933" cy="423613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B80528-7303-4D6C-90B2-945F38F63031}">
      <dsp:nvSpPr>
        <dsp:cNvPr id="0" name=""/>
        <dsp:cNvSpPr/>
      </dsp:nvSpPr>
      <dsp:spPr>
        <a:xfrm>
          <a:off x="0" y="0"/>
          <a:ext cx="2327920" cy="3040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20 баллов</a:t>
          </a:r>
          <a:endParaRPr lang="ru-RU" sz="3100" kern="1200" dirty="0"/>
        </a:p>
      </dsp:txBody>
      <dsp:txXfrm>
        <a:off x="0" y="1216044"/>
        <a:ext cx="2327920" cy="1216044"/>
      </dsp:txXfrm>
    </dsp:sp>
    <dsp:sp modelId="{25D99F74-195B-4A8B-8A29-26D98E354B9B}">
      <dsp:nvSpPr>
        <dsp:cNvPr id="0" name=""/>
        <dsp:cNvSpPr/>
      </dsp:nvSpPr>
      <dsp:spPr>
        <a:xfrm>
          <a:off x="657781" y="182406"/>
          <a:ext cx="1012357" cy="101235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76C364-92AE-48FD-A6A8-622DC0589590}">
      <dsp:nvSpPr>
        <dsp:cNvPr id="0" name=""/>
        <dsp:cNvSpPr/>
      </dsp:nvSpPr>
      <dsp:spPr>
        <a:xfrm>
          <a:off x="93116" y="2432089"/>
          <a:ext cx="2141686" cy="456016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DC4CF5-3C6A-4AF0-9357-83BD0DEFA914}">
      <dsp:nvSpPr>
        <dsp:cNvPr id="0" name=""/>
        <dsp:cNvSpPr/>
      </dsp:nvSpPr>
      <dsp:spPr>
        <a:xfrm>
          <a:off x="0" y="0"/>
          <a:ext cx="2448272" cy="30963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30 баллов</a:t>
          </a:r>
          <a:endParaRPr lang="ru-RU" sz="3200" kern="1200" dirty="0"/>
        </a:p>
      </dsp:txBody>
      <dsp:txXfrm>
        <a:off x="0" y="1238537"/>
        <a:ext cx="2448272" cy="1238537"/>
      </dsp:txXfrm>
    </dsp:sp>
    <dsp:sp modelId="{F033A9B1-D074-4DFC-BC8C-8E5BDC66C427}">
      <dsp:nvSpPr>
        <dsp:cNvPr id="0" name=""/>
        <dsp:cNvSpPr/>
      </dsp:nvSpPr>
      <dsp:spPr>
        <a:xfrm>
          <a:off x="708594" y="185780"/>
          <a:ext cx="1031082" cy="103108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0367A8-3009-4AF6-91D0-BBBC0E86C449}">
      <dsp:nvSpPr>
        <dsp:cNvPr id="0" name=""/>
        <dsp:cNvSpPr/>
      </dsp:nvSpPr>
      <dsp:spPr>
        <a:xfrm>
          <a:off x="97930" y="2477075"/>
          <a:ext cx="2252410" cy="464451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F0CAE5-0D8E-4568-8911-244E71F51ED9}">
      <dsp:nvSpPr>
        <dsp:cNvPr id="0" name=""/>
        <dsp:cNvSpPr/>
      </dsp:nvSpPr>
      <dsp:spPr>
        <a:xfrm>
          <a:off x="0" y="0"/>
          <a:ext cx="2327920" cy="31121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40 баллов</a:t>
          </a:r>
          <a:endParaRPr lang="ru-RU" sz="3100" kern="1200" dirty="0"/>
        </a:p>
      </dsp:txBody>
      <dsp:txXfrm>
        <a:off x="0" y="1244848"/>
        <a:ext cx="2327920" cy="1244848"/>
      </dsp:txXfrm>
    </dsp:sp>
    <dsp:sp modelId="{B94EFEF6-689F-453C-BC0D-2024DC4D6BCA}">
      <dsp:nvSpPr>
        <dsp:cNvPr id="0" name=""/>
        <dsp:cNvSpPr/>
      </dsp:nvSpPr>
      <dsp:spPr>
        <a:xfrm>
          <a:off x="645792" y="186727"/>
          <a:ext cx="1036335" cy="103633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F096FE-AEA1-4561-A60A-597B142B9FC8}">
      <dsp:nvSpPr>
        <dsp:cNvPr id="0" name=""/>
        <dsp:cNvSpPr/>
      </dsp:nvSpPr>
      <dsp:spPr>
        <a:xfrm>
          <a:off x="93116" y="2489696"/>
          <a:ext cx="2141686" cy="466818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51EDFD-C332-4240-92BF-CCD58AEFB6E8}">
      <dsp:nvSpPr>
        <dsp:cNvPr id="0" name=""/>
        <dsp:cNvSpPr/>
      </dsp:nvSpPr>
      <dsp:spPr>
        <a:xfrm>
          <a:off x="0" y="0"/>
          <a:ext cx="2016224" cy="25922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50 баллов</a:t>
          </a:r>
          <a:endParaRPr lang="ru-RU" sz="2600" kern="1200" dirty="0"/>
        </a:p>
      </dsp:txBody>
      <dsp:txXfrm>
        <a:off x="0" y="1036915"/>
        <a:ext cx="2016224" cy="1036915"/>
      </dsp:txXfrm>
    </dsp:sp>
    <dsp:sp modelId="{86730983-9125-4896-9017-60D2D97D111D}">
      <dsp:nvSpPr>
        <dsp:cNvPr id="0" name=""/>
        <dsp:cNvSpPr/>
      </dsp:nvSpPr>
      <dsp:spPr>
        <a:xfrm>
          <a:off x="576496" y="155537"/>
          <a:ext cx="863231" cy="86323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90A2DD-7E80-4DC6-9FAF-2DB2729154E7}">
      <dsp:nvSpPr>
        <dsp:cNvPr id="0" name=""/>
        <dsp:cNvSpPr/>
      </dsp:nvSpPr>
      <dsp:spPr>
        <a:xfrm>
          <a:off x="80648" y="2073830"/>
          <a:ext cx="1854926" cy="388843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B2593-3229-4BD6-B6B5-5F048B33F114}">
      <dsp:nvSpPr>
        <dsp:cNvPr id="0" name=""/>
        <dsp:cNvSpPr/>
      </dsp:nvSpPr>
      <dsp:spPr>
        <a:xfrm>
          <a:off x="1080116" y="1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10 баллов</a:t>
          </a:r>
          <a:endParaRPr lang="ru-RU" sz="5400" kern="1200" dirty="0"/>
        </a:p>
      </dsp:txBody>
      <dsp:txXfrm>
        <a:off x="1080116" y="1"/>
        <a:ext cx="3092687" cy="1855612"/>
      </dsp:txXfrm>
    </dsp:sp>
    <dsp:sp modelId="{0F53C2FB-6AAC-4806-AD99-D015EA302F4F}">
      <dsp:nvSpPr>
        <dsp:cNvPr id="0" name=""/>
        <dsp:cNvSpPr/>
      </dsp:nvSpPr>
      <dsp:spPr>
        <a:xfrm>
          <a:off x="4475114" y="3656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20 баллов</a:t>
          </a:r>
          <a:endParaRPr lang="ru-RU" sz="5400" kern="1200" dirty="0"/>
        </a:p>
      </dsp:txBody>
      <dsp:txXfrm>
        <a:off x="4475114" y="3656"/>
        <a:ext cx="3092687" cy="1855612"/>
      </dsp:txXfrm>
    </dsp:sp>
    <dsp:sp modelId="{FC840ECD-9455-4689-992D-690302C55E0C}">
      <dsp:nvSpPr>
        <dsp:cNvPr id="0" name=""/>
        <dsp:cNvSpPr/>
      </dsp:nvSpPr>
      <dsp:spPr>
        <a:xfrm>
          <a:off x="1073158" y="2168537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30 баллов</a:t>
          </a:r>
          <a:endParaRPr lang="ru-RU" sz="5400" kern="1200" dirty="0"/>
        </a:p>
      </dsp:txBody>
      <dsp:txXfrm>
        <a:off x="1073158" y="2168537"/>
        <a:ext cx="3092687" cy="1855612"/>
      </dsp:txXfrm>
    </dsp:sp>
    <dsp:sp modelId="{DC15F55F-CA63-4900-AA52-E94B87ED8B03}">
      <dsp:nvSpPr>
        <dsp:cNvPr id="0" name=""/>
        <dsp:cNvSpPr/>
      </dsp:nvSpPr>
      <dsp:spPr>
        <a:xfrm>
          <a:off x="4475114" y="2168537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40 баллов</a:t>
          </a:r>
          <a:endParaRPr lang="ru-RU" sz="5400" kern="1200" dirty="0"/>
        </a:p>
      </dsp:txBody>
      <dsp:txXfrm>
        <a:off x="4475114" y="2168537"/>
        <a:ext cx="3092687" cy="1855612"/>
      </dsp:txXfrm>
    </dsp:sp>
    <dsp:sp modelId="{5A7721C7-88E9-4A74-B8E6-72CDBE5066A1}">
      <dsp:nvSpPr>
        <dsp:cNvPr id="0" name=""/>
        <dsp:cNvSpPr/>
      </dsp:nvSpPr>
      <dsp:spPr>
        <a:xfrm>
          <a:off x="2774136" y="4333418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50 баллов</a:t>
          </a:r>
          <a:endParaRPr lang="ru-RU" sz="5400" kern="1200" dirty="0"/>
        </a:p>
      </dsp:txBody>
      <dsp:txXfrm>
        <a:off x="2774136" y="4333418"/>
        <a:ext cx="3092687" cy="1855612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0D3DE5-693F-47FB-AB8B-4E53ED1F08AE}">
      <dsp:nvSpPr>
        <dsp:cNvPr id="0" name=""/>
        <dsp:cNvSpPr/>
      </dsp:nvSpPr>
      <dsp:spPr>
        <a:xfrm>
          <a:off x="0" y="0"/>
          <a:ext cx="2399928" cy="3040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10 баллов</a:t>
          </a:r>
          <a:endParaRPr lang="ru-RU" sz="3200" kern="1200" dirty="0"/>
        </a:p>
      </dsp:txBody>
      <dsp:txXfrm>
        <a:off x="0" y="1216044"/>
        <a:ext cx="2399928" cy="1216044"/>
      </dsp:txXfrm>
    </dsp:sp>
    <dsp:sp modelId="{D5BFAD1C-901F-4063-B1DC-E515D6CCA8F3}">
      <dsp:nvSpPr>
        <dsp:cNvPr id="0" name=""/>
        <dsp:cNvSpPr/>
      </dsp:nvSpPr>
      <dsp:spPr>
        <a:xfrm>
          <a:off x="693785" y="182406"/>
          <a:ext cx="1012357" cy="101235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53D5DB-8289-4991-9722-18BD2955F138}">
      <dsp:nvSpPr>
        <dsp:cNvPr id="0" name=""/>
        <dsp:cNvSpPr/>
      </dsp:nvSpPr>
      <dsp:spPr>
        <a:xfrm>
          <a:off x="95997" y="2432089"/>
          <a:ext cx="2207933" cy="456016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CA025E-C9C0-42BF-B217-D685BBA5F2FF}">
      <dsp:nvSpPr>
        <dsp:cNvPr id="0" name=""/>
        <dsp:cNvSpPr/>
      </dsp:nvSpPr>
      <dsp:spPr>
        <a:xfrm>
          <a:off x="0" y="0"/>
          <a:ext cx="2448272" cy="28803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20 баллов</a:t>
          </a:r>
          <a:endParaRPr lang="ru-RU" sz="3200" kern="1200" dirty="0"/>
        </a:p>
      </dsp:txBody>
      <dsp:txXfrm>
        <a:off x="0" y="1152128"/>
        <a:ext cx="2448272" cy="1152128"/>
      </dsp:txXfrm>
    </dsp:sp>
    <dsp:sp modelId="{3934288D-50A8-4B3E-B4BD-539A538D9406}">
      <dsp:nvSpPr>
        <dsp:cNvPr id="0" name=""/>
        <dsp:cNvSpPr/>
      </dsp:nvSpPr>
      <dsp:spPr>
        <a:xfrm>
          <a:off x="744562" y="172819"/>
          <a:ext cx="959146" cy="95914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30478F-D97C-40B6-B79A-B66A8FCEF44F}">
      <dsp:nvSpPr>
        <dsp:cNvPr id="0" name=""/>
        <dsp:cNvSpPr/>
      </dsp:nvSpPr>
      <dsp:spPr>
        <a:xfrm>
          <a:off x="97930" y="2304256"/>
          <a:ext cx="2252410" cy="432048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77FD0E-DD98-4EDF-B8A9-3629EF77F5AF}">
      <dsp:nvSpPr>
        <dsp:cNvPr id="0" name=""/>
        <dsp:cNvSpPr/>
      </dsp:nvSpPr>
      <dsp:spPr>
        <a:xfrm>
          <a:off x="0" y="0"/>
          <a:ext cx="2160240" cy="26642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smtClean="0"/>
            <a:t>10 балов</a:t>
          </a:r>
          <a:endParaRPr lang="ru-RU" sz="3200" kern="1200" dirty="0"/>
        </a:p>
      </dsp:txBody>
      <dsp:txXfrm>
        <a:off x="0" y="1065718"/>
        <a:ext cx="2160240" cy="1065718"/>
      </dsp:txXfrm>
    </dsp:sp>
    <dsp:sp modelId="{A6DB9028-A42F-40D8-B901-037706BF036C}">
      <dsp:nvSpPr>
        <dsp:cNvPr id="0" name=""/>
        <dsp:cNvSpPr/>
      </dsp:nvSpPr>
      <dsp:spPr>
        <a:xfrm>
          <a:off x="636514" y="159857"/>
          <a:ext cx="887210" cy="88721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FC3703-171E-4C1A-83CB-58F52E9D67B7}">
      <dsp:nvSpPr>
        <dsp:cNvPr id="0" name=""/>
        <dsp:cNvSpPr/>
      </dsp:nvSpPr>
      <dsp:spPr>
        <a:xfrm>
          <a:off x="86409" y="2131436"/>
          <a:ext cx="1987420" cy="399644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E03FC6-DACF-4C66-8D06-FD2C43340851}">
      <dsp:nvSpPr>
        <dsp:cNvPr id="0" name=""/>
        <dsp:cNvSpPr/>
      </dsp:nvSpPr>
      <dsp:spPr>
        <a:xfrm>
          <a:off x="0" y="0"/>
          <a:ext cx="2016224" cy="273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20 баллов</a:t>
          </a:r>
          <a:endParaRPr lang="ru-RU" sz="2700" kern="1200" dirty="0"/>
        </a:p>
      </dsp:txBody>
      <dsp:txXfrm>
        <a:off x="0" y="1094521"/>
        <a:ext cx="2016224" cy="1094521"/>
      </dsp:txXfrm>
    </dsp:sp>
    <dsp:sp modelId="{B1FBCBEF-1BE8-4519-9AB4-1D9DDE29461B}">
      <dsp:nvSpPr>
        <dsp:cNvPr id="0" name=""/>
        <dsp:cNvSpPr/>
      </dsp:nvSpPr>
      <dsp:spPr>
        <a:xfrm>
          <a:off x="499823" y="162292"/>
          <a:ext cx="1016577" cy="91496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B2D214-E9CD-44DE-8478-07F67BC526F4}">
      <dsp:nvSpPr>
        <dsp:cNvPr id="0" name=""/>
        <dsp:cNvSpPr/>
      </dsp:nvSpPr>
      <dsp:spPr>
        <a:xfrm>
          <a:off x="80648" y="2189043"/>
          <a:ext cx="1854926" cy="410445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7BB6D1-20C7-46BF-AD3D-69179937E65A}">
      <dsp:nvSpPr>
        <dsp:cNvPr id="0" name=""/>
        <dsp:cNvSpPr/>
      </dsp:nvSpPr>
      <dsp:spPr>
        <a:xfrm>
          <a:off x="0" y="0"/>
          <a:ext cx="2376264" cy="2952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30 баллов</a:t>
          </a:r>
          <a:endParaRPr lang="ru-RU" sz="3100" kern="1200" dirty="0"/>
        </a:p>
      </dsp:txBody>
      <dsp:txXfrm>
        <a:off x="0" y="1180931"/>
        <a:ext cx="2376264" cy="1180931"/>
      </dsp:txXfrm>
    </dsp:sp>
    <dsp:sp modelId="{9E380CAA-361D-474C-B7B5-1932703EE0ED}">
      <dsp:nvSpPr>
        <dsp:cNvPr id="0" name=""/>
        <dsp:cNvSpPr/>
      </dsp:nvSpPr>
      <dsp:spPr>
        <a:xfrm>
          <a:off x="696569" y="177139"/>
          <a:ext cx="983125" cy="98312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A92E6A-1B26-440A-904B-3566B1A61FBF}">
      <dsp:nvSpPr>
        <dsp:cNvPr id="0" name=""/>
        <dsp:cNvSpPr/>
      </dsp:nvSpPr>
      <dsp:spPr>
        <a:xfrm>
          <a:off x="95050" y="2361862"/>
          <a:ext cx="2186162" cy="442849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849E47-4F1C-4D96-B1A1-AB75FD5AD32C}">
      <dsp:nvSpPr>
        <dsp:cNvPr id="0" name=""/>
        <dsp:cNvSpPr/>
      </dsp:nvSpPr>
      <dsp:spPr>
        <a:xfrm>
          <a:off x="0" y="0"/>
          <a:ext cx="2543944" cy="3040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40 баллов</a:t>
          </a:r>
          <a:endParaRPr lang="ru-RU" sz="3400" kern="1200" dirty="0"/>
        </a:p>
      </dsp:txBody>
      <dsp:txXfrm>
        <a:off x="0" y="1216044"/>
        <a:ext cx="2543944" cy="1216044"/>
      </dsp:txXfrm>
    </dsp:sp>
    <dsp:sp modelId="{E481641A-5F80-4A32-AF29-7DAB9C6834F5}">
      <dsp:nvSpPr>
        <dsp:cNvPr id="0" name=""/>
        <dsp:cNvSpPr/>
      </dsp:nvSpPr>
      <dsp:spPr>
        <a:xfrm>
          <a:off x="765793" y="182406"/>
          <a:ext cx="1012357" cy="101235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72443B-CAC9-439B-B622-DD9AB88318DF}">
      <dsp:nvSpPr>
        <dsp:cNvPr id="0" name=""/>
        <dsp:cNvSpPr/>
      </dsp:nvSpPr>
      <dsp:spPr>
        <a:xfrm>
          <a:off x="101757" y="2432089"/>
          <a:ext cx="2340428" cy="456016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9A590-6694-4F00-8579-1AEDE4243C0C}">
      <dsp:nvSpPr>
        <dsp:cNvPr id="0" name=""/>
        <dsp:cNvSpPr/>
      </dsp:nvSpPr>
      <dsp:spPr>
        <a:xfrm>
          <a:off x="0" y="0"/>
          <a:ext cx="2592288" cy="30963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50 баллов</a:t>
          </a:r>
          <a:endParaRPr lang="ru-RU" sz="3400" kern="1200" dirty="0"/>
        </a:p>
      </dsp:txBody>
      <dsp:txXfrm>
        <a:off x="0" y="1238537"/>
        <a:ext cx="2592288" cy="1238537"/>
      </dsp:txXfrm>
    </dsp:sp>
    <dsp:sp modelId="{4BD89976-2A2D-44F0-9D84-7D25FA7DF254}">
      <dsp:nvSpPr>
        <dsp:cNvPr id="0" name=""/>
        <dsp:cNvSpPr/>
      </dsp:nvSpPr>
      <dsp:spPr>
        <a:xfrm>
          <a:off x="780602" y="185780"/>
          <a:ext cx="1031082" cy="103108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BE2E20-4F3C-45CA-8E5E-BE7DD09268A8}">
      <dsp:nvSpPr>
        <dsp:cNvPr id="0" name=""/>
        <dsp:cNvSpPr/>
      </dsp:nvSpPr>
      <dsp:spPr>
        <a:xfrm>
          <a:off x="103691" y="2477075"/>
          <a:ext cx="2384904" cy="464451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B2593-3229-4BD6-B6B5-5F048B33F114}">
      <dsp:nvSpPr>
        <dsp:cNvPr id="0" name=""/>
        <dsp:cNvSpPr/>
      </dsp:nvSpPr>
      <dsp:spPr>
        <a:xfrm>
          <a:off x="1073158" y="3656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10 баллов</a:t>
          </a:r>
          <a:endParaRPr lang="ru-RU" sz="5400" kern="1200" dirty="0"/>
        </a:p>
      </dsp:txBody>
      <dsp:txXfrm>
        <a:off x="1073158" y="3656"/>
        <a:ext cx="3092687" cy="1855612"/>
      </dsp:txXfrm>
    </dsp:sp>
    <dsp:sp modelId="{0F53C2FB-6AAC-4806-AD99-D015EA302F4F}">
      <dsp:nvSpPr>
        <dsp:cNvPr id="0" name=""/>
        <dsp:cNvSpPr/>
      </dsp:nvSpPr>
      <dsp:spPr>
        <a:xfrm>
          <a:off x="4475114" y="3656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20 баллов</a:t>
          </a:r>
          <a:endParaRPr lang="ru-RU" sz="5400" kern="1200" dirty="0"/>
        </a:p>
      </dsp:txBody>
      <dsp:txXfrm>
        <a:off x="4475114" y="3656"/>
        <a:ext cx="3092687" cy="1855612"/>
      </dsp:txXfrm>
    </dsp:sp>
    <dsp:sp modelId="{FC840ECD-9455-4689-992D-690302C55E0C}">
      <dsp:nvSpPr>
        <dsp:cNvPr id="0" name=""/>
        <dsp:cNvSpPr/>
      </dsp:nvSpPr>
      <dsp:spPr>
        <a:xfrm>
          <a:off x="1073158" y="2168537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30 баллов</a:t>
          </a:r>
          <a:endParaRPr lang="ru-RU" sz="5400" kern="1200" dirty="0"/>
        </a:p>
      </dsp:txBody>
      <dsp:txXfrm>
        <a:off x="1073158" y="2168537"/>
        <a:ext cx="3092687" cy="1855612"/>
      </dsp:txXfrm>
    </dsp:sp>
    <dsp:sp modelId="{DC15F55F-CA63-4900-AA52-E94B87ED8B03}">
      <dsp:nvSpPr>
        <dsp:cNvPr id="0" name=""/>
        <dsp:cNvSpPr/>
      </dsp:nvSpPr>
      <dsp:spPr>
        <a:xfrm>
          <a:off x="4464506" y="2160243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40 баллов</a:t>
          </a:r>
          <a:endParaRPr lang="ru-RU" sz="5400" kern="1200" dirty="0"/>
        </a:p>
      </dsp:txBody>
      <dsp:txXfrm>
        <a:off x="4464506" y="2160243"/>
        <a:ext cx="3092687" cy="1855612"/>
      </dsp:txXfrm>
    </dsp:sp>
    <dsp:sp modelId="{5A7721C7-88E9-4A74-B8E6-72CDBE5066A1}">
      <dsp:nvSpPr>
        <dsp:cNvPr id="0" name=""/>
        <dsp:cNvSpPr/>
      </dsp:nvSpPr>
      <dsp:spPr>
        <a:xfrm>
          <a:off x="2774136" y="4333418"/>
          <a:ext cx="3092687" cy="18556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hlinkClick xmlns:r="http://schemas.openxmlformats.org/officeDocument/2006/relationships" r:id="" action="ppaction://hlinksldjump"/>
            </a:rPr>
            <a:t>50 баллов</a:t>
          </a:r>
          <a:endParaRPr lang="ru-RU" sz="5400" kern="1200" dirty="0"/>
        </a:p>
      </dsp:txBody>
      <dsp:txXfrm>
        <a:off x="2774136" y="4333418"/>
        <a:ext cx="3092687" cy="18556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F84B0B-BB14-4700-B4FF-860A34359D58}">
      <dsp:nvSpPr>
        <dsp:cNvPr id="0" name=""/>
        <dsp:cNvSpPr/>
      </dsp:nvSpPr>
      <dsp:spPr>
        <a:xfrm>
          <a:off x="0" y="0"/>
          <a:ext cx="2160240" cy="2448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10 баллов</a:t>
          </a:r>
          <a:endParaRPr lang="ru-RU" sz="2800" kern="1200" dirty="0"/>
        </a:p>
      </dsp:txBody>
      <dsp:txXfrm>
        <a:off x="0" y="979308"/>
        <a:ext cx="2160240" cy="979308"/>
      </dsp:txXfrm>
    </dsp:sp>
    <dsp:sp modelId="{52FCF2CE-876A-4B6F-B4B0-F4805AFFFF8D}">
      <dsp:nvSpPr>
        <dsp:cNvPr id="0" name=""/>
        <dsp:cNvSpPr/>
      </dsp:nvSpPr>
      <dsp:spPr>
        <a:xfrm>
          <a:off x="672482" y="146896"/>
          <a:ext cx="815274" cy="81527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5EE154-E143-45C6-9B20-3F42C07F7639}">
      <dsp:nvSpPr>
        <dsp:cNvPr id="0" name=""/>
        <dsp:cNvSpPr/>
      </dsp:nvSpPr>
      <dsp:spPr>
        <a:xfrm>
          <a:off x="86409" y="1958617"/>
          <a:ext cx="1987420" cy="367240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slide" Target="slide2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slide" Target="slide2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slide" Target="slide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slide" Target="slide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slide" Target="slide2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slide" Target="slide2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7" Type="http://schemas.openxmlformats.org/officeDocument/2006/relationships/slide" Target="slide2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slide" Target="slide2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slide" Target="slide2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slide" Target="slide2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openxmlformats.org/officeDocument/2006/relationships/slide" Target="slide2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7" Type="http://schemas.openxmlformats.org/officeDocument/2006/relationships/slide" Target="slide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7" Type="http://schemas.openxmlformats.org/officeDocument/2006/relationships/slide" Target="slide2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openxmlformats.org/officeDocument/2006/relationships/slide" Target="slide2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openxmlformats.org/officeDocument/2006/relationships/slide" Target="slide2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7" Type="http://schemas.openxmlformats.org/officeDocument/2006/relationships/slide" Target="slide2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7" Type="http://schemas.openxmlformats.org/officeDocument/2006/relationships/slide" Target="slide2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7" Type="http://schemas.openxmlformats.org/officeDocument/2006/relationships/slide" Target="slide2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7" Type="http://schemas.openxmlformats.org/officeDocument/2006/relationships/slide" Target="slide2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7" Type="http://schemas.openxmlformats.org/officeDocument/2006/relationships/slide" Target="slide2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2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slide" Target="slide2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slide" Target="slide2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slide" Target="slide2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slide" Target="slide2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4221088"/>
            <a:ext cx="6480048" cy="2301240"/>
          </a:xfrm>
        </p:spPr>
        <p:txBody>
          <a:bodyPr/>
          <a:lstStyle/>
          <a:p>
            <a:r>
              <a:rPr lang="ru-RU" dirty="0" smtClean="0"/>
              <a:t>Игра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7451318" cy="2532708"/>
          </a:xfrm>
        </p:spPr>
        <p:txBody>
          <a:bodyPr>
            <a:noAutofit/>
          </a:bodyPr>
          <a:lstStyle/>
          <a:p>
            <a:r>
              <a:rPr lang="ru-RU" sz="5400" dirty="0" smtClean="0"/>
              <a:t>Строение Организма.</a:t>
            </a:r>
            <a:br>
              <a:rPr lang="ru-RU" sz="5400" dirty="0" smtClean="0"/>
            </a:br>
            <a:r>
              <a:rPr lang="ru-RU" sz="5400" dirty="0" smtClean="0"/>
              <a:t>Происхождение</a:t>
            </a:r>
          </a:p>
          <a:p>
            <a:r>
              <a:rPr lang="ru-RU" sz="5400" dirty="0" smtClean="0"/>
              <a:t>человека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12508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77767448"/>
              </p:ext>
            </p:extLst>
          </p:nvPr>
        </p:nvGraphicFramePr>
        <p:xfrm>
          <a:off x="251520" y="116632"/>
          <a:ext cx="2160240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99592" y="4005064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 каких частях планеты больше всего проживает представителей негроидной расы?</a:t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Овал 8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60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43204700"/>
              </p:ext>
            </p:extLst>
          </p:nvPr>
        </p:nvGraphicFramePr>
        <p:xfrm>
          <a:off x="179512" y="116632"/>
          <a:ext cx="2016224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5"/>
          <p:cNvSpPr>
            <a:spLocks noGrp="1"/>
          </p:cNvSpPr>
          <p:nvPr>
            <p:ph type="title"/>
          </p:nvPr>
        </p:nvSpPr>
        <p:spPr>
          <a:xfrm>
            <a:off x="899592" y="3501008"/>
            <a:ext cx="7470775" cy="1143000"/>
          </a:xfrm>
        </p:spPr>
        <p:txBody>
          <a:bodyPr>
            <a:noAutofit/>
          </a:bodyPr>
          <a:lstStyle/>
          <a:p>
            <a:r>
              <a:rPr lang="ru-RU" sz="4400" b="1" dirty="0"/>
              <a:t>Для какой расы характерны ярко выраженные скулы и темные волосы?</a:t>
            </a:r>
          </a:p>
        </p:txBody>
      </p:sp>
      <p:sp>
        <p:nvSpPr>
          <p:cNvPr id="5" name="Овал 4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0871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789040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sz="6700" b="1" dirty="0"/>
              <a:t>Что такое раса?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23096253"/>
              </p:ext>
            </p:extLst>
          </p:nvPr>
        </p:nvGraphicFramePr>
        <p:xfrm>
          <a:off x="251520" y="116632"/>
          <a:ext cx="2160240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085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861048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Как называются взгляды о преимуществах одних рас перед другими?</a:t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89771499"/>
              </p:ext>
            </p:extLst>
          </p:nvPr>
        </p:nvGraphicFramePr>
        <p:xfrm>
          <a:off x="395536" y="116632"/>
          <a:ext cx="2255912" cy="2824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8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429000"/>
            <a:ext cx="7704856" cy="1800200"/>
          </a:xfrm>
        </p:spPr>
        <p:txBody>
          <a:bodyPr>
            <a:normAutofit/>
          </a:bodyPr>
          <a:lstStyle/>
          <a:p>
            <a:r>
              <a:rPr lang="ru-RU" sz="4800" b="1" dirty="0"/>
              <a:t>Хорошим теплоизолятором на солнцепеке служат:</a:t>
            </a:r>
            <a:endParaRPr lang="ru-RU" sz="48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15376743"/>
              </p:ext>
            </p:extLst>
          </p:nvPr>
        </p:nvGraphicFramePr>
        <p:xfrm>
          <a:off x="251520" y="188640"/>
          <a:ext cx="223224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204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4469144"/>
              </p:ext>
            </p:extLst>
          </p:nvPr>
        </p:nvGraphicFramePr>
        <p:xfrm>
          <a:off x="323528" y="260648"/>
          <a:ext cx="864096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5991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861048"/>
            <a:ext cx="7470648" cy="1143000"/>
          </a:xfrm>
        </p:spPr>
        <p:txBody>
          <a:bodyPr>
            <a:noAutofit/>
          </a:bodyPr>
          <a:lstStyle/>
          <a:p>
            <a:r>
              <a:rPr lang="ru-RU" sz="4800" b="1" dirty="0"/>
              <a:t>Какая наука изучает происхождение человека?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27204831"/>
              </p:ext>
            </p:extLst>
          </p:nvPr>
        </p:nvGraphicFramePr>
        <p:xfrm>
          <a:off x="323528" y="116632"/>
          <a:ext cx="2111896" cy="2824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042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293096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sz="6000" b="1" dirty="0"/>
              <a:t>Сходство человека и млекопитающих свидетельствует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82084579"/>
              </p:ext>
            </p:extLst>
          </p:nvPr>
        </p:nvGraphicFramePr>
        <p:xfrm>
          <a:off x="179512" y="188640"/>
          <a:ext cx="2111896" cy="2752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856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221088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Увеличение размеров мозгового отдела черепа человека по сравнению с лицевым отделом способствовало</a:t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96737693"/>
              </p:ext>
            </p:extLst>
          </p:nvPr>
        </p:nvGraphicFramePr>
        <p:xfrm>
          <a:off x="323528" y="116632"/>
          <a:ext cx="2039888" cy="2824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780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365104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Какая часть верхней конечности человека наиболее резко изменилась в процессе его эволюции?</a:t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67820302"/>
              </p:ext>
            </p:extLst>
          </p:nvPr>
        </p:nvGraphicFramePr>
        <p:xfrm>
          <a:off x="107504" y="116632"/>
          <a:ext cx="2111896" cy="2968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786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16329370"/>
              </p:ext>
            </p:extLst>
          </p:nvPr>
        </p:nvGraphicFramePr>
        <p:xfrm>
          <a:off x="251520" y="188640"/>
          <a:ext cx="8640960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291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221088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Человек в системе органического </a:t>
            </a:r>
            <a:r>
              <a:rPr lang="ru-RU" b="1" dirty="0" smtClean="0"/>
              <a:t>мира (Систематика человека)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10253211"/>
              </p:ext>
            </p:extLst>
          </p:nvPr>
        </p:nvGraphicFramePr>
        <p:xfrm>
          <a:off x="251520" y="188640"/>
          <a:ext cx="2304256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08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802565584"/>
              </p:ext>
            </p:extLst>
          </p:nvPr>
        </p:nvGraphicFramePr>
        <p:xfrm>
          <a:off x="323528" y="260648"/>
          <a:ext cx="864096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569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933056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sz="5300" b="1" dirty="0"/>
              <a:t>Как называется наука, которая изучает строение </a:t>
            </a:r>
            <a:r>
              <a:rPr lang="ru-RU" sz="5300" b="1" dirty="0" smtClean="0"/>
              <a:t>клетки?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794888889"/>
              </p:ext>
            </p:extLst>
          </p:nvPr>
        </p:nvGraphicFramePr>
        <p:xfrm>
          <a:off x="251520" y="116632"/>
          <a:ext cx="2399928" cy="2824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5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509120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sz="5300" b="1" dirty="0"/>
              <a:t>Как называются составные части клетки расположенные в цитоплазме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16406105"/>
              </p:ext>
            </p:extLst>
          </p:nvPr>
        </p:nvGraphicFramePr>
        <p:xfrm>
          <a:off x="323528" y="188640"/>
          <a:ext cx="2327920" cy="3040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50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365104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Как называется органоид, который является энергетической станцией клетки?</a:t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30183920"/>
              </p:ext>
            </p:extLst>
          </p:nvPr>
        </p:nvGraphicFramePr>
        <p:xfrm>
          <a:off x="323528" y="188640"/>
          <a:ext cx="2448272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10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05064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Какую функцию выполняют лизосомы?</a:t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61387645"/>
              </p:ext>
            </p:extLst>
          </p:nvPr>
        </p:nvGraphicFramePr>
        <p:xfrm>
          <a:off x="323528" y="188640"/>
          <a:ext cx="2327920" cy="311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43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861048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sz="5300" b="1" dirty="0"/>
              <a:t>Два слоя липидов имеет…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01305315"/>
              </p:ext>
            </p:extLst>
          </p:nvPr>
        </p:nvGraphicFramePr>
        <p:xfrm>
          <a:off x="395536" y="188640"/>
          <a:ext cx="2016224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20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8063566"/>
              </p:ext>
            </p:extLst>
          </p:nvPr>
        </p:nvGraphicFramePr>
        <p:xfrm>
          <a:off x="323528" y="260648"/>
          <a:ext cx="864096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599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149080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Какие основные виды тканей присутствуют в организме человека?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65129708"/>
              </p:ext>
            </p:extLst>
          </p:nvPr>
        </p:nvGraphicFramePr>
        <p:xfrm>
          <a:off x="251520" y="188640"/>
          <a:ext cx="2399928" cy="3040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77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77072"/>
            <a:ext cx="7470648" cy="1143000"/>
          </a:xfrm>
        </p:spPr>
        <p:txBody>
          <a:bodyPr/>
          <a:lstStyle/>
          <a:p>
            <a:r>
              <a:rPr lang="ru-RU" b="1" dirty="0"/>
              <a:t>Какая наука изучает ткани?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93005224"/>
              </p:ext>
            </p:extLst>
          </p:nvPr>
        </p:nvGraphicFramePr>
        <p:xfrm>
          <a:off x="251520" y="116632"/>
          <a:ext cx="2448272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696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609884251"/>
              </p:ext>
            </p:extLst>
          </p:nvPr>
        </p:nvGraphicFramePr>
        <p:xfrm>
          <a:off x="323528" y="260648"/>
          <a:ext cx="864096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551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861048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Какая ткань обладает свойствами сократимости и возбудимости?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024554414"/>
              </p:ext>
            </p:extLst>
          </p:nvPr>
        </p:nvGraphicFramePr>
        <p:xfrm>
          <a:off x="179512" y="188640"/>
          <a:ext cx="2520280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4984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789040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 какой ткани относится кровь?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48642697"/>
              </p:ext>
            </p:extLst>
          </p:nvPr>
        </p:nvGraphicFramePr>
        <p:xfrm>
          <a:off x="251520" y="116632"/>
          <a:ext cx="2376264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0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365104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Большое количество межклеточного вещества содержат</a:t>
            </a:r>
            <a:r>
              <a:rPr lang="ru-RU" b="1" dirty="0" smtClean="0"/>
              <a:t>: …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68168099"/>
              </p:ext>
            </p:extLst>
          </p:nvPr>
        </p:nvGraphicFramePr>
        <p:xfrm>
          <a:off x="251520" y="116632"/>
          <a:ext cx="2520280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8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704880966"/>
              </p:ext>
            </p:extLst>
          </p:nvPr>
        </p:nvGraphicFramePr>
        <p:xfrm>
          <a:off x="179512" y="116632"/>
          <a:ext cx="2160240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03648" y="3573016"/>
            <a:ext cx="7470648" cy="1143000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Как называется наука изучающая внутреннее строение организма?</a:t>
            </a:r>
            <a:endParaRPr lang="ru-RU" sz="5400" b="1" dirty="0"/>
          </a:p>
        </p:txBody>
      </p:sp>
      <p:sp>
        <p:nvSpPr>
          <p:cNvPr id="8" name="Овал 7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9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789040"/>
            <a:ext cx="7470648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Физиология - наука о…</a:t>
            </a:r>
            <a:endParaRPr lang="ru-RU" sz="5400" b="1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22585185"/>
              </p:ext>
            </p:extLst>
          </p:nvPr>
        </p:nvGraphicFramePr>
        <p:xfrm>
          <a:off x="179512" y="116632"/>
          <a:ext cx="2016224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57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717032"/>
            <a:ext cx="7470648" cy="1143000"/>
          </a:xfrm>
        </p:spPr>
        <p:txBody>
          <a:bodyPr/>
          <a:lstStyle/>
          <a:p>
            <a:r>
              <a:rPr lang="ru-RU" b="1" dirty="0" smtClean="0"/>
              <a:t>Генетика - наука о…</a:t>
            </a:r>
            <a:endParaRPr lang="ru-RU" b="1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63433154"/>
              </p:ext>
            </p:extLst>
          </p:nvPr>
        </p:nvGraphicFramePr>
        <p:xfrm>
          <a:off x="251520" y="188640"/>
          <a:ext cx="2376264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86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149080"/>
            <a:ext cx="7470648" cy="1143000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Опыт, рентген, УЗИ – методы какой науки о человеке</a:t>
            </a:r>
            <a:endParaRPr lang="ru-RU" sz="4800" b="1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803203599"/>
              </p:ext>
            </p:extLst>
          </p:nvPr>
        </p:nvGraphicFramePr>
        <p:xfrm>
          <a:off x="323528" y="188640"/>
          <a:ext cx="2543944" cy="3040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03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293096"/>
            <a:ext cx="7470648" cy="1143000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Какой вклад в развитие знаний о человеке </a:t>
            </a:r>
            <a:r>
              <a:rPr lang="ru-RU" sz="4800" b="1" smtClean="0"/>
              <a:t>внёс </a:t>
            </a:r>
            <a:r>
              <a:rPr lang="ru-RU" sz="4800" b="1" smtClean="0"/>
              <a:t>Клавдий Гален?</a:t>
            </a:r>
            <a:endParaRPr lang="ru-RU" sz="4800" b="1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79736718"/>
              </p:ext>
            </p:extLst>
          </p:nvPr>
        </p:nvGraphicFramePr>
        <p:xfrm>
          <a:off x="323528" y="188640"/>
          <a:ext cx="2592288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>
            <a:hlinkClick r:id="rId7" action="ppaction://hlinksldjump"/>
          </p:cNvPr>
          <p:cNvSpPr/>
          <p:nvPr/>
        </p:nvSpPr>
        <p:spPr>
          <a:xfrm>
            <a:off x="7452320" y="260648"/>
            <a:ext cx="1368152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96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772927662"/>
              </p:ext>
            </p:extLst>
          </p:nvPr>
        </p:nvGraphicFramePr>
        <p:xfrm>
          <a:off x="323528" y="260648"/>
          <a:ext cx="864096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215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184</TotalTime>
  <Words>317</Words>
  <Application>Microsoft Office PowerPoint</Application>
  <PresentationFormat>Экран (4:3)</PresentationFormat>
  <Paragraphs>83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Техническая</vt:lpstr>
      <vt:lpstr>Игра</vt:lpstr>
      <vt:lpstr>Презентация PowerPoint</vt:lpstr>
      <vt:lpstr>Презентация PowerPoint</vt:lpstr>
      <vt:lpstr>Как называется наука изучающая внутреннее строение организма?</vt:lpstr>
      <vt:lpstr>Физиология - наука о…</vt:lpstr>
      <vt:lpstr>Генетика - наука о…</vt:lpstr>
      <vt:lpstr>Опыт, рентген, УЗИ – методы какой науки о человеке</vt:lpstr>
      <vt:lpstr>Какой вклад в развитие знаний о человеке внёс Клавдий Гален?</vt:lpstr>
      <vt:lpstr>Презентация PowerPoint</vt:lpstr>
      <vt:lpstr>В каких частях планеты больше всего проживает представителей негроидной расы?  </vt:lpstr>
      <vt:lpstr>Для какой расы характерны ярко выраженные скулы и темные волосы?</vt:lpstr>
      <vt:lpstr>Что такое раса? </vt:lpstr>
      <vt:lpstr>Как называются взгляды о преимуществах одних рас перед другими? </vt:lpstr>
      <vt:lpstr>Хорошим теплоизолятором на солнцепеке служат:</vt:lpstr>
      <vt:lpstr>Презентация PowerPoint</vt:lpstr>
      <vt:lpstr>Какая наука изучает происхождение человека?</vt:lpstr>
      <vt:lpstr>Сходство человека и млекопитающих свидетельствует </vt:lpstr>
      <vt:lpstr>Увеличение размеров мозгового отдела черепа человека по сравнению с лицевым отделом способствовало </vt:lpstr>
      <vt:lpstr>Какая часть верхней конечности человека наиболее резко изменилась в процессе его эволюции? </vt:lpstr>
      <vt:lpstr>Человек в системе органического мира (Систематика человека) </vt:lpstr>
      <vt:lpstr>Презентация PowerPoint</vt:lpstr>
      <vt:lpstr>Как называется наука, которая изучает строение клетки? </vt:lpstr>
      <vt:lpstr>Как называются составные части клетки расположенные в цитоплазме </vt:lpstr>
      <vt:lpstr>Как называется органоид, который является энергетической станцией клетки? </vt:lpstr>
      <vt:lpstr>Какую функцию выполняют лизосомы? </vt:lpstr>
      <vt:lpstr>Два слоя липидов имеет… </vt:lpstr>
      <vt:lpstr>Презентация PowerPoint</vt:lpstr>
      <vt:lpstr>Какие основные виды тканей присутствуют в организме человека?</vt:lpstr>
      <vt:lpstr>Какая наука изучает ткани?</vt:lpstr>
      <vt:lpstr>Какая ткань обладает свойствами сократимости и возбудимости?</vt:lpstr>
      <vt:lpstr>К какой ткани относится кровь?</vt:lpstr>
      <vt:lpstr>Большое количество межклеточного вещества содержат: 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</dc:title>
  <dc:creator>User</dc:creator>
  <cp:lastModifiedBy>User</cp:lastModifiedBy>
  <cp:revision>16</cp:revision>
  <dcterms:created xsi:type="dcterms:W3CDTF">2021-09-20T15:15:00Z</dcterms:created>
  <dcterms:modified xsi:type="dcterms:W3CDTF">2021-09-21T09:03:47Z</dcterms:modified>
</cp:coreProperties>
</file>