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AD7CD3B-0A42-4748-B175-3AC191BB7000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BE41437-F72F-4249-B197-51BBE148C36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  <a:cs typeface="Aharoni" pitchFamily="2" charset="-79"/>
              </a:rPr>
              <a:t>Мой </a:t>
            </a:r>
            <a:r>
              <a:rPr lang="ru-RU" dirty="0" err="1" smtClean="0">
                <a:latin typeface="Arial Black" pitchFamily="34" charset="0"/>
                <a:cs typeface="Aharoni" pitchFamily="2" charset="-79"/>
              </a:rPr>
              <a:t>Сурский</a:t>
            </a:r>
            <a:r>
              <a:rPr lang="ru-RU" dirty="0" smtClean="0">
                <a:latin typeface="Arial Black" pitchFamily="34" charset="0"/>
                <a:cs typeface="Aharoni" pitchFamily="2" charset="-79"/>
              </a:rPr>
              <a:t> край</a:t>
            </a:r>
            <a:endParaRPr lang="ru-RU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7" name="Содержимое 6" descr="post_5bdb360a8f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62760" y="1882775"/>
            <a:ext cx="7418479" cy="45720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 очень люблю свой родной город.</a:t>
            </a:r>
            <a:endParaRPr lang="ru-RU" dirty="0"/>
          </a:p>
        </p:txBody>
      </p:sp>
      <p:pic>
        <p:nvPicPr>
          <p:cNvPr id="6" name="Содержимое 5" descr="DJI_09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8000" y="1882775"/>
            <a:ext cx="8128000" cy="4572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1"/>
            <a:ext cx="6318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Здесь над </a:t>
            </a:r>
            <a:r>
              <a:rPr lang="ru-RU" sz="3600" b="1" dirty="0" err="1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сурской</a:t>
            </a:r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 волной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Вырос город родной,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И людьми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И делами красивый.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Здесь мы все рождены,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В середине страны,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Возле самого сердца России.</a:t>
            </a:r>
          </a:p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НЕМНОГО ИСТОРИИ В мае 1663 года в Пензу по приказу царя прибыл архитектор Ю.Е. </a:t>
            </a:r>
            <a:r>
              <a:rPr lang="ru-RU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Контранский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. Под его руководством было начато строительство города - крепости.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cs typeface="Aharoni" pitchFamily="2" charset="-79"/>
            </a:endParaRPr>
          </a:p>
        </p:txBody>
      </p:sp>
      <p:pic>
        <p:nvPicPr>
          <p:cNvPr id="7" name="Содержимое 6" descr="slide-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51250" y="1335881"/>
            <a:ext cx="5276850" cy="395763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Памятник « Первопоселенец»- визитная карточка города. • Открыт 8 сентября в память 600-летия Куликовской битвы. Посвящён основателям и первым жителям города. • «Лета 7171-1663-на реке Пензе велено город строить».</a:t>
            </a:r>
            <a:endParaRPr lang="ru-RU" sz="2400" dirty="0"/>
          </a:p>
        </p:txBody>
      </p:sp>
      <p:pic>
        <p:nvPicPr>
          <p:cNvPr id="4" name="Содержимое 3" descr="Pamyatnik-Pervoposelents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882775"/>
            <a:ext cx="6096000" cy="4572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ГЕРБ ПЕНЗЫ "В зеленом поле три снопа: пшеничный, ячменный и просяной" 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Содержимое 5" descr="f582279d255a245a8618e3d4dc43e56c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03675" y="457200"/>
            <a:ext cx="4572000" cy="5715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Флаг Пензы</a:t>
            </a:r>
            <a:endParaRPr lang="ru-RU" dirty="0"/>
          </a:p>
        </p:txBody>
      </p:sp>
      <p:pic>
        <p:nvPicPr>
          <p:cNvPr id="4" name="Содержимое 3" descr="9d66ba95d4eb7a99ae715cd26a57022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882775"/>
            <a:ext cx="6858000" cy="4572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Пензе много мест отдыха.</a:t>
            </a:r>
            <a:endParaRPr lang="ru-RU" dirty="0"/>
          </a:p>
        </p:txBody>
      </p:sp>
      <p:pic>
        <p:nvPicPr>
          <p:cNvPr id="6" name="Содержимое 5" descr="5d3551a42108e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4164877" cy="2765135"/>
          </a:xfrm>
        </p:spPr>
      </p:pic>
      <p:pic>
        <p:nvPicPr>
          <p:cNvPr id="7" name="Содержимое 6" descr="7939ef6ec63a454698e909a3df50fe4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348880"/>
            <a:ext cx="4038600" cy="269071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Мост дружбы</a:t>
            </a:r>
            <a:endParaRPr lang="ru-RU" dirty="0"/>
          </a:p>
        </p:txBody>
      </p:sp>
      <p:pic>
        <p:nvPicPr>
          <p:cNvPr id="5" name="Содержимое 4" descr="penza-67163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2060848"/>
            <a:ext cx="4398640" cy="3960440"/>
          </a:xfrm>
        </p:spPr>
      </p:pic>
      <p:pic>
        <p:nvPicPr>
          <p:cNvPr id="6" name="Содержимое 5" descr="40nYEge1TVw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66119"/>
            <a:ext cx="4316288" cy="40386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Набережная реки Сура</a:t>
            </a:r>
            <a:endParaRPr lang="ru-RU" dirty="0"/>
          </a:p>
        </p:txBody>
      </p:sp>
      <p:pic>
        <p:nvPicPr>
          <p:cNvPr id="5" name="Содержимое 4" descr="7cd9a164561c99fb31ee67e890862e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39219"/>
            <a:ext cx="4038600" cy="2692400"/>
          </a:xfrm>
        </p:spPr>
      </p:pic>
      <p:pic>
        <p:nvPicPr>
          <p:cNvPr id="6" name="Содержимое 5" descr="318495-vbi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36912"/>
            <a:ext cx="4038600" cy="273630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</TotalTime>
  <Words>128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Мой Сурский край</vt:lpstr>
      <vt:lpstr>Слайд 2</vt:lpstr>
      <vt:lpstr>Слайд 3</vt:lpstr>
      <vt:lpstr>Памятник « Первопоселенец»- визитная карточка города. • Открыт 8 сентября в память 600-летия Куликовской битвы. Посвящён основателям и первым жителям города. • «Лета 7171-1663-на реке Пензе велено город строить».</vt:lpstr>
      <vt:lpstr>Слайд 5</vt:lpstr>
      <vt:lpstr>Флаг Пензы</vt:lpstr>
      <vt:lpstr>В Пензе много мест отдыха.</vt:lpstr>
      <vt:lpstr>Мост дружбы</vt:lpstr>
      <vt:lpstr>Набережная реки Сура</vt:lpstr>
      <vt:lpstr>Я очень люблю свой родной город.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Сурский край</dc:title>
  <dc:creator>Oksana</dc:creator>
  <cp:lastModifiedBy>Oksana</cp:lastModifiedBy>
  <cp:revision>5</cp:revision>
  <dcterms:created xsi:type="dcterms:W3CDTF">2022-09-17T15:22:43Z</dcterms:created>
  <dcterms:modified xsi:type="dcterms:W3CDTF">2022-09-17T16:06:58Z</dcterms:modified>
</cp:coreProperties>
</file>