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2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77" r:id="rId9"/>
    <p:sldId id="264" r:id="rId10"/>
    <p:sldId id="265" r:id="rId11"/>
    <p:sldId id="278" r:id="rId12"/>
    <p:sldId id="274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6" r:id="rId22"/>
    <p:sldId id="282" r:id="rId23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FF"/>
    <a:srgbClr val="00FF99"/>
    <a:srgbClr val="33CCFF"/>
    <a:srgbClr val="FF6600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246" autoAdjust="0"/>
    <p:restoredTop sz="92185" autoAdjust="0"/>
  </p:normalViewPr>
  <p:slideViewPr>
    <p:cSldViewPr>
      <p:cViewPr varScale="1">
        <p:scale>
          <a:sx n="68" d="100"/>
          <a:sy n="68" d="100"/>
        </p:scale>
        <p:origin x="1338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DC7DB395-4F13-4648-B95F-3AF4B7040559}" type="datetimeFigureOut">
              <a:rPr lang="ru-RU"/>
              <a:pPr>
                <a:defRPr/>
              </a:pPr>
              <a:t>08.12.2020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800AA369-8052-4EE3-B918-0CBF52DE34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570022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2458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3E2AFEE4-D1E6-4906-99D3-E63B304B19B4}" type="slidenum">
              <a:rPr lang="ru-RU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12</a:t>
            </a:fld>
            <a:endParaRPr lang="ru-RU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65919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2E592C-5393-49B1-8A30-AB73285389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85729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E2E413-1D8F-4CC5-9D5D-7EC2331A5A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49756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AFBCF3-DC58-427A-9571-28D2E03942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387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A65DCD-3F2D-485F-B1E4-D162660DFF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11751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F699A9-A970-4D08-801C-314E74AAE9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088601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729817-9F7E-4ED3-AAF4-98CC1DAAD4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2318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0F9805-8BCE-4241-B9D9-DAE154EB3F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84746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2FB710-E768-4F30-B89C-BF82D2F504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4942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297BC4-B59F-4092-AFF0-A2296F0B57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42371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4952A6-2D17-4DDF-BFFE-8AD6C4F111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47559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C9BCB7-0D3F-4D8D-BF8A-A4471D3693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40607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D38E27"/>
                </a:solidFill>
              </a:defRPr>
            </a:lvl1pPr>
          </a:lstStyle>
          <a:p>
            <a:pPr>
              <a:defRPr/>
            </a:pPr>
            <a:fld id="{F35D220F-2276-4985-A94B-CB8F66939F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>
              <a:latin typeface="Arial" charset="0"/>
              <a:cs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90" r:id="rId1"/>
    <p:sldLayoutId id="2147483891" r:id="rId2"/>
    <p:sldLayoutId id="2147483892" r:id="rId3"/>
    <p:sldLayoutId id="2147483887" r:id="rId4"/>
    <p:sldLayoutId id="2147483893" r:id="rId5"/>
    <p:sldLayoutId id="2147483888" r:id="rId6"/>
    <p:sldLayoutId id="2147483894" r:id="rId7"/>
    <p:sldLayoutId id="2147483895" r:id="rId8"/>
    <p:sldLayoutId id="2147483896" r:id="rId9"/>
    <p:sldLayoutId id="2147483889" r:id="rId10"/>
    <p:sldLayoutId id="2147483897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anose="05020102010507070707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anose="05020102010507070707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anose="05020102010507070707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anose="05020102010507070707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anose="05020102010507070707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gi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42.jpeg"/><Relationship Id="rId7" Type="http://schemas.openxmlformats.org/officeDocument/2006/relationships/image" Target="../media/image16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5" Type="http://schemas.openxmlformats.org/officeDocument/2006/relationships/image" Target="../media/image37.png"/><Relationship Id="rId4" Type="http://schemas.openxmlformats.org/officeDocument/2006/relationships/image" Target="../media/image3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44.png"/><Relationship Id="rId7" Type="http://schemas.openxmlformats.org/officeDocument/2006/relationships/image" Target="../media/image48.jpe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Relationship Id="rId9" Type="http://schemas.openxmlformats.org/officeDocument/2006/relationships/image" Target="../media/image5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2.png"/><Relationship Id="rId7" Type="http://schemas.openxmlformats.org/officeDocument/2006/relationships/image" Target="../media/image5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png"/><Relationship Id="rId11" Type="http://schemas.openxmlformats.org/officeDocument/2006/relationships/image" Target="../media/image55.png"/><Relationship Id="rId5" Type="http://schemas.openxmlformats.org/officeDocument/2006/relationships/image" Target="../media/image51.png"/><Relationship Id="rId10" Type="http://schemas.openxmlformats.org/officeDocument/2006/relationships/image" Target="../media/image11.png"/><Relationship Id="rId4" Type="http://schemas.openxmlformats.org/officeDocument/2006/relationships/image" Target="../media/image13.png"/><Relationship Id="rId9" Type="http://schemas.openxmlformats.org/officeDocument/2006/relationships/image" Target="../media/image5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wmf"/><Relationship Id="rId13" Type="http://schemas.openxmlformats.org/officeDocument/2006/relationships/image" Target="../media/image67.jpeg"/><Relationship Id="rId3" Type="http://schemas.openxmlformats.org/officeDocument/2006/relationships/image" Target="../media/image57.png"/><Relationship Id="rId7" Type="http://schemas.openxmlformats.org/officeDocument/2006/relationships/image" Target="../media/image61.wmf"/><Relationship Id="rId12" Type="http://schemas.openxmlformats.org/officeDocument/2006/relationships/image" Target="../media/image66.wmf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wmf"/><Relationship Id="rId11" Type="http://schemas.openxmlformats.org/officeDocument/2006/relationships/image" Target="../media/image65.jpeg"/><Relationship Id="rId5" Type="http://schemas.openxmlformats.org/officeDocument/2006/relationships/image" Target="../media/image59.png"/><Relationship Id="rId10" Type="http://schemas.openxmlformats.org/officeDocument/2006/relationships/image" Target="../media/image64.jpeg"/><Relationship Id="rId4" Type="http://schemas.openxmlformats.org/officeDocument/2006/relationships/image" Target="../media/image58.png"/><Relationship Id="rId9" Type="http://schemas.openxmlformats.org/officeDocument/2006/relationships/image" Target="../media/image63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jpeg"/><Relationship Id="rId3" Type="http://schemas.openxmlformats.org/officeDocument/2006/relationships/image" Target="../media/image69.jpeg"/><Relationship Id="rId7" Type="http://schemas.openxmlformats.org/officeDocument/2006/relationships/image" Target="../media/image73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2.jpeg"/><Relationship Id="rId5" Type="http://schemas.openxmlformats.org/officeDocument/2006/relationships/image" Target="../media/image71.jpeg"/><Relationship Id="rId10" Type="http://schemas.openxmlformats.org/officeDocument/2006/relationships/image" Target="../media/image76.jpeg"/><Relationship Id="rId4" Type="http://schemas.openxmlformats.org/officeDocument/2006/relationships/image" Target="../media/image70.jpeg"/><Relationship Id="rId9" Type="http://schemas.openxmlformats.org/officeDocument/2006/relationships/image" Target="../media/image7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8.png"/><Relationship Id="rId4" Type="http://schemas.openxmlformats.org/officeDocument/2006/relationships/image" Target="../media/image77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png"/><Relationship Id="rId3" Type="http://schemas.openxmlformats.org/officeDocument/2006/relationships/image" Target="../media/image80.png"/><Relationship Id="rId7" Type="http://schemas.openxmlformats.org/officeDocument/2006/relationships/image" Target="../media/image78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2.png"/><Relationship Id="rId5" Type="http://schemas.openxmlformats.org/officeDocument/2006/relationships/image" Target="../media/image81.png"/><Relationship Id="rId4" Type="http://schemas.openxmlformats.org/officeDocument/2006/relationships/image" Target="../media/image3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gif"/><Relationship Id="rId2" Type="http://schemas.openxmlformats.org/officeDocument/2006/relationships/image" Target="../media/image91.gi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jpeg"/><Relationship Id="rId7" Type="http://schemas.openxmlformats.org/officeDocument/2006/relationships/image" Target="../media/image14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9.jpeg"/><Relationship Id="rId7" Type="http://schemas.openxmlformats.org/officeDocument/2006/relationships/image" Target="../media/image14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6.jpeg"/><Relationship Id="rId7" Type="http://schemas.openxmlformats.org/officeDocument/2006/relationships/image" Target="../media/image16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AutoShape 5"/>
          <p:cNvSpPr>
            <a:spLocks noChangeArrowheads="1"/>
          </p:cNvSpPr>
          <p:nvPr/>
        </p:nvSpPr>
        <p:spPr bwMode="auto">
          <a:xfrm>
            <a:off x="179388" y="115888"/>
            <a:ext cx="8785225" cy="6553200"/>
          </a:xfrm>
          <a:prstGeom prst="plaque">
            <a:avLst>
              <a:gd name="adj" fmla="val 3486"/>
            </a:avLst>
          </a:prstGeom>
          <a:noFill/>
          <a:ln w="76200" cap="rnd">
            <a:solidFill>
              <a:srgbClr val="3333CC"/>
            </a:solidFill>
            <a:prstDash val="sysDot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pic>
        <p:nvPicPr>
          <p:cNvPr id="2052" name="Picture 4" descr="J034333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49625" y="3429000"/>
            <a:ext cx="2952750" cy="266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79389" y="1412776"/>
            <a:ext cx="8785224" cy="52563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t-RU" sz="54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33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Адымнар нык,</a:t>
            </a:r>
          </a:p>
          <a:p>
            <a:pPr algn="ctr" eaLnBrk="1" hangingPunct="1">
              <a:defRPr/>
            </a:pPr>
            <a:r>
              <a:rPr lang="tt-RU" sz="54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33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юллар имин булсын!</a:t>
            </a:r>
          </a:p>
          <a:p>
            <a:pPr algn="ctr" eaLnBrk="1" hangingPunct="1">
              <a:defRPr/>
            </a:pPr>
            <a:r>
              <a:rPr lang="tt-RU" sz="24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33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викторина</a:t>
            </a:r>
            <a:endParaRPr lang="tt-RU" sz="20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3300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defRPr/>
            </a:pPr>
            <a:endParaRPr lang="tt-RU" sz="48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3300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defRPr/>
            </a:pPr>
            <a:endParaRPr lang="tt-RU" sz="48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3300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defRPr/>
            </a:pPr>
            <a:endParaRPr lang="tt-RU" sz="5400" dirty="0">
              <a:solidFill>
                <a:srgbClr val="FF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 eaLnBrk="1" hangingPunct="1">
              <a:defRPr/>
            </a:pPr>
            <a:r>
              <a:rPr lang="tt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Башлангыч сыйныф укытучысы: Музафарова С.Ю</a:t>
            </a:r>
            <a:r>
              <a:rPr lang="tt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269" name="Picture 7" descr="C:\Users\Рамиль ЗИННУРОВИЧ\Pictures\613261fd9620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625" y="3044825"/>
            <a:ext cx="1008063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4.04624E-7 L 0.46076 0.0053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038" y="25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2" descr="а1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3644900"/>
            <a:ext cx="3817937" cy="2374900"/>
          </a:xfrm>
          <a:prstGeom prst="rect">
            <a:avLst/>
          </a:prstGeom>
          <a:solidFill>
            <a:srgbClr val="CC3300"/>
          </a:solidFill>
          <a:ln w="57150">
            <a:solidFill>
              <a:srgbClr val="FF6600"/>
            </a:solidFill>
            <a:miter lim="800000"/>
            <a:headEnd/>
            <a:tailEnd/>
          </a:ln>
        </p:spPr>
      </p:pic>
      <p:sp>
        <p:nvSpPr>
          <p:cNvPr id="3" name="Rectangle 35"/>
          <p:cNvSpPr>
            <a:spLocks noChangeArrowheads="1"/>
          </p:cNvSpPr>
          <p:nvPr/>
        </p:nvSpPr>
        <p:spPr bwMode="auto">
          <a:xfrm>
            <a:off x="2555875" y="4076700"/>
            <a:ext cx="647700" cy="100806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pic>
        <p:nvPicPr>
          <p:cNvPr id="4" name="Picture 23" descr="а1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338" y="3644900"/>
            <a:ext cx="3744912" cy="2376488"/>
          </a:xfrm>
          <a:prstGeom prst="rect">
            <a:avLst/>
          </a:prstGeom>
          <a:noFill/>
          <a:ln w="57150">
            <a:solidFill>
              <a:srgbClr val="00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8" descr="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2492375"/>
            <a:ext cx="1081087" cy="100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6" descr="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413" y="2492375"/>
            <a:ext cx="1008062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0" descr="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175" y="2492375"/>
            <a:ext cx="1081088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7" descr="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625" y="2492375"/>
            <a:ext cx="1223963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1" descr="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850" y="2492375"/>
            <a:ext cx="1041400" cy="100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WordArt 27"/>
          <p:cNvSpPr>
            <a:spLocks noChangeArrowheads="1" noChangeShapeType="1" noTextEdit="1"/>
          </p:cNvSpPr>
          <p:nvPr/>
        </p:nvSpPr>
        <p:spPr bwMode="auto">
          <a:xfrm>
            <a:off x="508000" y="355600"/>
            <a:ext cx="8064500" cy="1152525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ru-RU" sz="2000" kern="10">
                <a:ln w="9525">
                  <a:solidFill>
                    <a:srgbClr val="CC3300"/>
                  </a:solidFill>
                  <a:round/>
                  <a:headEnd/>
                  <a:tailEnd/>
                </a:ln>
                <a:solidFill>
                  <a:srgbClr val="FF3300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Georgia" panose="02040502050405020303" pitchFamily="18" charset="0"/>
              </a:rPr>
              <a:t>Җәяүлеләр юлын дөрес билгелә!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 nodeType="clickPar">
                      <p:stCondLst>
                        <p:cond delay="0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569 -0.01064 L -0.54531 0.23075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990" y="120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 nodeType="clickPar">
                      <p:stCondLst>
                        <p:cond delay="0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198 0.04208 L 0.13003 0.34612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03" y="151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 nodeType="clickPar">
                      <p:stCondLst>
                        <p:cond delay="0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 nodeType="clickPar">
                      <p:stCondLst>
                        <p:cond delay="0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 nodeType="clickPar">
                      <p:stCondLst>
                        <p:cond delay="0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3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>
            <a:hlinkClick r:id="" action="ppaction://macro?name=DragandDrop"/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5002" y="419100"/>
            <a:ext cx="1298575" cy="259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531" name="Picture 3">
            <a:hlinkClick r:id="" action="ppaction://macro?name=DragandDrop"/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8188" y="3052763"/>
            <a:ext cx="1225550" cy="2663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532" name="Picture 4" descr="C:\Users\Рамиль ЗИННУРОВИЧ\Desktop\a3afd5426ca37c1a221d0e2ae24268e3.jpg">
            <a:hlinkClick r:id="" action="ppaction://macro?name=DragandDrop"/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413" y="277813"/>
            <a:ext cx="1428750" cy="255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3" name="Picture 4" descr="C:\Users\Рамиль ЗИННУРОВИЧ\Desktop\a3afd5426ca37c1a221d0e2ae24268e3.jpg">
            <a:hlinkClick r:id="" action="ppaction://macro?name=DragandDrop"/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4023" y="3867150"/>
            <a:ext cx="1428750" cy="255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4" name="Picture 7" descr="C:\Users\Рамиль ЗИННУРОВИЧ\Desktop\6831df7d2c38840b606d88728eeb1ebc.jpg">
            <a:hlinkClick r:id="" action="ppaction://macro?name=DragandDrop"/>
          </p:cNvPr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3175" y="1317625"/>
            <a:ext cx="2857500" cy="154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5" name="Picture 7" descr="C:\Users\Рамиль ЗИННУРОВИЧ\Desktop\6831df7d2c38840b606d88728eeb1ebc.jpg">
            <a:hlinkClick r:id="" action="ppaction://macro?name=DragandDrop"/>
          </p:cNvPr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3063" y="5138738"/>
            <a:ext cx="2857500" cy="104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6" name="Picture 8" descr="1">
            <a:hlinkClick r:id="" action="ppaction://macro?name=DragandDrop"/>
          </p:cNvPr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238" y="3808413"/>
            <a:ext cx="2592387" cy="100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7" name="Picture 8" descr="1">
            <a:hlinkClick r:id="" action="ppaction://macro?name=DragandDrop"/>
          </p:cNvPr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885"/>
          <a:stretch>
            <a:fillRect/>
          </a:stretch>
        </p:blipFill>
        <p:spPr bwMode="auto">
          <a:xfrm>
            <a:off x="6597650" y="1190625"/>
            <a:ext cx="2592388" cy="158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4" descr="1">
            <a:hlinkClick r:id="" action="ppaction://macro?name=DragandDro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971"/>
          <a:stretch>
            <a:fillRect/>
          </a:stretch>
        </p:blipFill>
        <p:spPr bwMode="auto">
          <a:xfrm>
            <a:off x="166688" y="2917825"/>
            <a:ext cx="2736850" cy="93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5" name="Picture 5" descr="1">
            <a:hlinkClick r:id="" action="ppaction://macro?name=DragandDro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29"/>
          <a:stretch>
            <a:fillRect/>
          </a:stretch>
        </p:blipFill>
        <p:spPr bwMode="auto">
          <a:xfrm>
            <a:off x="3584575" y="266700"/>
            <a:ext cx="1366838" cy="25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6" name="Picture 7" descr="1">
            <a:hlinkClick r:id="" action="ppaction://macro?name=DragandDro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29"/>
          <a:stretch>
            <a:fillRect/>
          </a:stretch>
        </p:blipFill>
        <p:spPr bwMode="auto">
          <a:xfrm>
            <a:off x="4156075" y="3900488"/>
            <a:ext cx="1366838" cy="273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7" name="Picture 6" descr="1">
            <a:hlinkClick r:id="" action="ppaction://macro?name=DragandDrop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31" b="-2919"/>
          <a:stretch>
            <a:fillRect/>
          </a:stretch>
        </p:blipFill>
        <p:spPr bwMode="auto">
          <a:xfrm>
            <a:off x="1549400" y="4303713"/>
            <a:ext cx="1295400" cy="2519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8" name="Picture 6" descr="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98413" y="-1431925"/>
            <a:ext cx="2592387" cy="244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9" name="Picture 8" descr="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2025" y="7821613"/>
            <a:ext cx="2592388" cy="259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0" name="Picture 7" descr="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57325" y="3032125"/>
            <a:ext cx="2735263" cy="273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1" name="Picture 4" descr="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31475" y="-2727325"/>
            <a:ext cx="2736850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2" name="Picture 5" descr="1">
            <a:hlinkClick r:id="" action="ppaction://macro?name=DragandDro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971"/>
          <a:stretch>
            <a:fillRect/>
          </a:stretch>
        </p:blipFill>
        <p:spPr bwMode="auto">
          <a:xfrm>
            <a:off x="5664200" y="481013"/>
            <a:ext cx="1368425" cy="259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3" name="Picture 5" descr="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22038" y="5561013"/>
            <a:ext cx="2735262" cy="259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4" name="Picture 4" descr="1">
            <a:hlinkClick r:id="" action="ppaction://macro?name=DragandDrop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090"/>
          <a:stretch>
            <a:fillRect/>
          </a:stretch>
        </p:blipFill>
        <p:spPr bwMode="auto">
          <a:xfrm>
            <a:off x="4829175" y="3725863"/>
            <a:ext cx="2736850" cy="165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5" name="Picture 7" descr="1">
            <a:hlinkClick r:id="" action="ppaction://macro?name=DragandDro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971"/>
          <a:stretch>
            <a:fillRect/>
          </a:stretch>
        </p:blipFill>
        <p:spPr bwMode="auto">
          <a:xfrm>
            <a:off x="6664325" y="4016375"/>
            <a:ext cx="1368425" cy="273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66" name="Line 29"/>
          <p:cNvSpPr>
            <a:spLocks noChangeShapeType="1"/>
          </p:cNvSpPr>
          <p:nvPr/>
        </p:nvSpPr>
        <p:spPr bwMode="auto">
          <a:xfrm flipV="1">
            <a:off x="-3181350" y="-2801938"/>
            <a:ext cx="0" cy="2593975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3567" name="Line 30"/>
          <p:cNvSpPr>
            <a:spLocks noChangeShapeType="1"/>
          </p:cNvSpPr>
          <p:nvPr/>
        </p:nvSpPr>
        <p:spPr bwMode="auto">
          <a:xfrm flipV="1">
            <a:off x="6299200" y="-3105150"/>
            <a:ext cx="0" cy="2663825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3568" name="Line 31"/>
          <p:cNvSpPr>
            <a:spLocks noChangeShapeType="1"/>
          </p:cNvSpPr>
          <p:nvPr/>
        </p:nvSpPr>
        <p:spPr bwMode="auto">
          <a:xfrm flipV="1">
            <a:off x="3276600" y="-2673350"/>
            <a:ext cx="0" cy="2592387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3569" name="Line 32"/>
          <p:cNvSpPr>
            <a:spLocks noChangeShapeType="1"/>
          </p:cNvSpPr>
          <p:nvPr/>
        </p:nvSpPr>
        <p:spPr bwMode="auto">
          <a:xfrm flipV="1">
            <a:off x="946150" y="-2312988"/>
            <a:ext cx="720725" cy="1655763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3570" name="Line 33"/>
          <p:cNvSpPr>
            <a:spLocks noChangeShapeType="1"/>
          </p:cNvSpPr>
          <p:nvPr/>
        </p:nvSpPr>
        <p:spPr bwMode="auto">
          <a:xfrm flipH="1" flipV="1">
            <a:off x="5003800" y="-2312988"/>
            <a:ext cx="0" cy="1871663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3571" name="Line 34"/>
          <p:cNvSpPr>
            <a:spLocks noChangeShapeType="1"/>
          </p:cNvSpPr>
          <p:nvPr/>
        </p:nvSpPr>
        <p:spPr bwMode="auto">
          <a:xfrm>
            <a:off x="11222038" y="1644650"/>
            <a:ext cx="2376487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3572" name="Line 35"/>
          <p:cNvSpPr>
            <a:spLocks noChangeShapeType="1"/>
          </p:cNvSpPr>
          <p:nvPr/>
        </p:nvSpPr>
        <p:spPr bwMode="auto">
          <a:xfrm>
            <a:off x="10969625" y="1938338"/>
            <a:ext cx="1728788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3573" name="Line 36"/>
          <p:cNvSpPr>
            <a:spLocks noChangeShapeType="1"/>
          </p:cNvSpPr>
          <p:nvPr/>
        </p:nvSpPr>
        <p:spPr bwMode="auto">
          <a:xfrm flipV="1">
            <a:off x="8110538" y="-2943225"/>
            <a:ext cx="0" cy="2735262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3574" name="Line 37"/>
          <p:cNvSpPr>
            <a:spLocks noChangeShapeType="1"/>
          </p:cNvSpPr>
          <p:nvPr/>
        </p:nvSpPr>
        <p:spPr bwMode="auto">
          <a:xfrm flipV="1">
            <a:off x="7092950" y="-3033713"/>
            <a:ext cx="0" cy="252095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3575" name="Line 38"/>
          <p:cNvSpPr>
            <a:spLocks noChangeShapeType="1"/>
          </p:cNvSpPr>
          <p:nvPr/>
        </p:nvSpPr>
        <p:spPr bwMode="auto">
          <a:xfrm flipV="1">
            <a:off x="10117138" y="2386013"/>
            <a:ext cx="0" cy="237490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3576" name="Line 39"/>
          <p:cNvSpPr>
            <a:spLocks noChangeShapeType="1"/>
          </p:cNvSpPr>
          <p:nvPr/>
        </p:nvSpPr>
        <p:spPr bwMode="auto">
          <a:xfrm flipV="1">
            <a:off x="9901238" y="5561013"/>
            <a:ext cx="0" cy="1584325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23577" name="Picture 40" descr="1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2538" y="2386013"/>
            <a:ext cx="2571750" cy="251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78" name="Picture 6" descr="1">
            <a:hlinkClick r:id="" action="ppaction://macro?name=DragandDrop"/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969"/>
          <a:stretch>
            <a:fillRect/>
          </a:stretch>
        </p:blipFill>
        <p:spPr bwMode="auto">
          <a:xfrm>
            <a:off x="842963" y="123825"/>
            <a:ext cx="1296987" cy="244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2" name="Picture 4" descr="1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950" y="5300663"/>
            <a:ext cx="1798638" cy="1252537"/>
          </a:xfrm>
          <a:prstGeom prst="rect">
            <a:avLst/>
          </a:prstGeom>
          <a:noFill/>
          <a:ln w="38100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893" name="Picture 5" descr="1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950" y="3716338"/>
            <a:ext cx="1798638" cy="1368425"/>
          </a:xfrm>
          <a:prstGeom prst="rect">
            <a:avLst/>
          </a:prstGeom>
          <a:noFill/>
          <a:ln w="38100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894" name="Picture 6" descr="1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950" y="1989138"/>
            <a:ext cx="1800225" cy="1438275"/>
          </a:xfrm>
          <a:prstGeom prst="rect">
            <a:avLst/>
          </a:prstGeom>
          <a:noFill/>
          <a:ln w="38100">
            <a:solidFill>
              <a:srgbClr val="FF66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896" name="Picture 8" descr="17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59"/>
          <a:stretch>
            <a:fillRect/>
          </a:stretch>
        </p:blipFill>
        <p:spPr bwMode="auto">
          <a:xfrm>
            <a:off x="250825" y="1989138"/>
            <a:ext cx="2017713" cy="1368425"/>
          </a:xfrm>
          <a:prstGeom prst="rect">
            <a:avLst/>
          </a:prstGeom>
          <a:solidFill>
            <a:srgbClr val="CCECFF"/>
          </a:solidFill>
          <a:ln w="38100">
            <a:solidFill>
              <a:schemeClr val="accent2"/>
            </a:solidFill>
            <a:miter lim="800000"/>
            <a:headEnd/>
            <a:tailEnd/>
          </a:ln>
        </p:spPr>
      </p:pic>
      <p:pic>
        <p:nvPicPr>
          <p:cNvPr id="37898" name="Picture 10" descr="j016801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900" y="1989138"/>
            <a:ext cx="1954213" cy="1390650"/>
          </a:xfrm>
          <a:prstGeom prst="rect">
            <a:avLst/>
          </a:prstGeom>
          <a:noFill/>
          <a:ln w="38100">
            <a:solidFill>
              <a:srgbClr val="FF66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899" name="Picture 11" descr="j016801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3644900"/>
            <a:ext cx="2017713" cy="1368425"/>
          </a:xfrm>
          <a:prstGeom prst="rect">
            <a:avLst/>
          </a:prstGeom>
          <a:noFill/>
          <a:ln w="38100">
            <a:solidFill>
              <a:srgbClr val="CC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900" name="Picture 12" descr="j022906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363" y="5300663"/>
            <a:ext cx="1871662" cy="1296987"/>
          </a:xfrm>
          <a:prstGeom prst="rect">
            <a:avLst/>
          </a:prstGeom>
          <a:noFill/>
          <a:ln w="38100">
            <a:solidFill>
              <a:schemeClr val="hlink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902" name="Picture 14" descr="230001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875" y="3644900"/>
            <a:ext cx="1871663" cy="1439863"/>
          </a:xfrm>
          <a:prstGeom prst="rect">
            <a:avLst/>
          </a:prstGeom>
          <a:solidFill>
            <a:srgbClr val="0000FF"/>
          </a:solidFill>
          <a:ln w="38100">
            <a:solidFill>
              <a:schemeClr val="hlink"/>
            </a:solidFill>
            <a:miter lim="800000"/>
            <a:headEnd/>
            <a:tailEnd/>
          </a:ln>
        </p:spPr>
      </p:pic>
      <p:pic>
        <p:nvPicPr>
          <p:cNvPr id="37904" name="Picture 16" descr="0002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875" y="1989138"/>
            <a:ext cx="1949450" cy="1439862"/>
          </a:xfrm>
          <a:prstGeom prst="rect">
            <a:avLst/>
          </a:prstGeom>
          <a:noFill/>
          <a:ln w="38100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905" name="Picture 17" descr="3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875" y="5300663"/>
            <a:ext cx="1944688" cy="1296987"/>
          </a:xfrm>
          <a:prstGeom prst="rect">
            <a:avLst/>
          </a:prstGeom>
          <a:solidFill>
            <a:srgbClr val="0000FF"/>
          </a:solidFill>
          <a:ln w="38100">
            <a:solidFill>
              <a:schemeClr val="accent2"/>
            </a:solidFill>
            <a:miter lim="800000"/>
            <a:headEnd/>
            <a:tailEnd/>
          </a:ln>
        </p:spPr>
      </p:pic>
      <p:pic>
        <p:nvPicPr>
          <p:cNvPr id="37907" name="Picture 19" descr="j0233540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363" y="3860800"/>
            <a:ext cx="1728787" cy="99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33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908" name="Rectangle 20"/>
          <p:cNvSpPr>
            <a:spLocks noChangeArrowheads="1"/>
          </p:cNvSpPr>
          <p:nvPr/>
        </p:nvSpPr>
        <p:spPr bwMode="auto">
          <a:xfrm>
            <a:off x="4859338" y="3644900"/>
            <a:ext cx="1871662" cy="1439863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7910" name="WordArt 22"/>
          <p:cNvSpPr>
            <a:spLocks noChangeArrowheads="1" noChangeShapeType="1" noTextEdit="1"/>
          </p:cNvSpPr>
          <p:nvPr/>
        </p:nvSpPr>
        <p:spPr bwMode="auto">
          <a:xfrm>
            <a:off x="295275" y="404813"/>
            <a:ext cx="8551863" cy="1050925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ru-RU" sz="2000" kern="10">
                <a:ln w="9525">
                  <a:solidFill>
                    <a:schemeClr val="accent2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Georgia" panose="02040502050405020303" pitchFamily="18" charset="0"/>
              </a:rPr>
              <a:t>Хайваннар ярдәмендә йөртелә торган йөк транспортларын  билгелә!</a:t>
            </a:r>
          </a:p>
        </p:txBody>
      </p:sp>
      <p:sp>
        <p:nvSpPr>
          <p:cNvPr id="37911" name="AutoShape 23"/>
          <p:cNvSpPr>
            <a:spLocks noChangeArrowheads="1"/>
          </p:cNvSpPr>
          <p:nvPr/>
        </p:nvSpPr>
        <p:spPr bwMode="auto">
          <a:xfrm>
            <a:off x="179388" y="115888"/>
            <a:ext cx="8785225" cy="6553200"/>
          </a:xfrm>
          <a:prstGeom prst="plaque">
            <a:avLst>
              <a:gd name="adj" fmla="val 3486"/>
            </a:avLst>
          </a:prstGeom>
          <a:noFill/>
          <a:ln w="76200" cap="rnd">
            <a:solidFill>
              <a:srgbClr val="0000FF"/>
            </a:solidFill>
            <a:prstDash val="sysDot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7912" name="Rectangle 24"/>
          <p:cNvSpPr>
            <a:spLocks noChangeArrowheads="1"/>
          </p:cNvSpPr>
          <p:nvPr/>
        </p:nvSpPr>
        <p:spPr bwMode="auto">
          <a:xfrm>
            <a:off x="250825" y="1987550"/>
            <a:ext cx="2017713" cy="1393825"/>
          </a:xfrm>
          <a:prstGeom prst="rect">
            <a:avLst/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7913" name="Rectangle 25"/>
          <p:cNvSpPr>
            <a:spLocks noChangeArrowheads="1"/>
          </p:cNvSpPr>
          <p:nvPr/>
        </p:nvSpPr>
        <p:spPr bwMode="auto">
          <a:xfrm>
            <a:off x="4716463" y="1954213"/>
            <a:ext cx="2087562" cy="1463675"/>
          </a:xfrm>
          <a:prstGeom prst="rect">
            <a:avLst/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7914" name="Rectangle 26"/>
          <p:cNvSpPr>
            <a:spLocks noChangeArrowheads="1"/>
          </p:cNvSpPr>
          <p:nvPr/>
        </p:nvSpPr>
        <p:spPr bwMode="auto">
          <a:xfrm>
            <a:off x="6946900" y="1954213"/>
            <a:ext cx="1944688" cy="1511300"/>
          </a:xfrm>
          <a:prstGeom prst="rect">
            <a:avLst/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7915" name="Rectangle 27"/>
          <p:cNvSpPr>
            <a:spLocks noChangeArrowheads="1"/>
          </p:cNvSpPr>
          <p:nvPr/>
        </p:nvSpPr>
        <p:spPr bwMode="auto">
          <a:xfrm>
            <a:off x="250825" y="3608388"/>
            <a:ext cx="2017713" cy="1393825"/>
          </a:xfrm>
          <a:prstGeom prst="rect">
            <a:avLst/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7916" name="Rectangle 28"/>
          <p:cNvSpPr>
            <a:spLocks noChangeArrowheads="1"/>
          </p:cNvSpPr>
          <p:nvPr/>
        </p:nvSpPr>
        <p:spPr bwMode="auto">
          <a:xfrm>
            <a:off x="2554288" y="3619500"/>
            <a:ext cx="1873250" cy="1465263"/>
          </a:xfrm>
          <a:prstGeom prst="rect">
            <a:avLst/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7917" name="Rectangle 29"/>
          <p:cNvSpPr>
            <a:spLocks noChangeArrowheads="1"/>
          </p:cNvSpPr>
          <p:nvPr/>
        </p:nvSpPr>
        <p:spPr bwMode="auto">
          <a:xfrm>
            <a:off x="4787900" y="5275263"/>
            <a:ext cx="2017713" cy="1393825"/>
          </a:xfrm>
          <a:prstGeom prst="rect">
            <a:avLst/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7918" name="Rectangle 30"/>
          <p:cNvSpPr>
            <a:spLocks noChangeArrowheads="1"/>
          </p:cNvSpPr>
          <p:nvPr/>
        </p:nvSpPr>
        <p:spPr bwMode="auto">
          <a:xfrm>
            <a:off x="7019925" y="3643313"/>
            <a:ext cx="1919288" cy="1430337"/>
          </a:xfrm>
          <a:prstGeom prst="rect">
            <a:avLst/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7919" name="Rectangle 31"/>
          <p:cNvSpPr>
            <a:spLocks noChangeArrowheads="1"/>
          </p:cNvSpPr>
          <p:nvPr/>
        </p:nvSpPr>
        <p:spPr bwMode="auto">
          <a:xfrm>
            <a:off x="7042150" y="5216525"/>
            <a:ext cx="1874838" cy="1381125"/>
          </a:xfrm>
          <a:prstGeom prst="rect">
            <a:avLst/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pic>
        <p:nvPicPr>
          <p:cNvPr id="37920" name="Picture 32" descr="21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5300663"/>
            <a:ext cx="2017713" cy="1296987"/>
          </a:xfrm>
          <a:prstGeom prst="rect">
            <a:avLst/>
          </a:prstGeom>
          <a:solidFill>
            <a:srgbClr val="FF3300"/>
          </a:solidFill>
          <a:ln w="38100">
            <a:solidFill>
              <a:srgbClr val="FF3300"/>
            </a:solidFill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9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9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79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78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78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7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79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79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79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78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8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7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78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78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7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79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79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7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79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79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79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79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79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79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5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6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79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79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7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6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79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79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7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7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79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79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7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8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8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79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79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79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378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 nodeType="clickPar">
                      <p:stCondLst>
                        <p:cond delay="0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379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79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79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896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378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 nodeType="clickPar">
                      <p:stCondLst>
                        <p:cond delay="0"/>
                      </p:stCondLst>
                      <p:childTnLst>
                        <p:par>
                          <p:cTn id="10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379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379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379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899"/>
                  </p:tgtEl>
                </p:cond>
              </p:nextCondLst>
            </p:seq>
            <p:seq concurrent="1" nextAc="seek">
              <p:cTn id="108" restart="whenNotActive" fill="hold" evtFilter="cancelBubble" nodeType="interactiveSeq">
                <p:stCondLst>
                  <p:cond evt="onClick" delay="0">
                    <p:tgtEl>
                      <p:spTgt spid="379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9" fill="hold" nodeType="clickPar">
                      <p:stCondLst>
                        <p:cond delay="0"/>
                      </p:stCondLst>
                      <p:childTnLst>
                        <p:par>
                          <p:cTn id="1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379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79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37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902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378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 nodeType="clickPar">
                      <p:stCondLst>
                        <p:cond delay="0"/>
                      </p:stCondLst>
                      <p:childTnLst>
                        <p:par>
                          <p:cTn id="1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379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379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379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898"/>
                  </p:tgtEl>
                </p:cond>
              </p:nextCondLst>
            </p:seq>
            <p:seq concurrent="1" nextAc="seek">
              <p:cTn id="124" restart="whenNotActive" fill="hold" evtFilter="cancelBubble" nodeType="interactiveSeq">
                <p:stCondLst>
                  <p:cond evt="onClick" delay="0">
                    <p:tgtEl>
                      <p:spTgt spid="379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5" fill="hold" nodeType="clickPar">
                      <p:stCondLst>
                        <p:cond delay="0"/>
                      </p:stCondLst>
                      <p:childTnLst>
                        <p:par>
                          <p:cTn id="1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379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379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379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900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378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 nodeType="clickPar">
                      <p:stCondLst>
                        <p:cond delay="0"/>
                      </p:stCondLst>
                      <p:childTnLst>
                        <p:par>
                          <p:cTn id="1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379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37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37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894"/>
                  </p:tgtEl>
                </p:cond>
              </p:nextCondLst>
            </p:seq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378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 nodeType="clickPar">
                      <p:stCondLst>
                        <p:cond delay="0"/>
                      </p:stCondLst>
                      <p:childTnLst>
                        <p:par>
                          <p:cTn id="1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379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379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379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893"/>
                  </p:tgtEl>
                </p:cond>
              </p:nextCondLst>
            </p:seq>
            <p:seq concurrent="1" nextAc="seek">
              <p:cTn id="148" restart="whenNotActive" fill="hold" evtFilter="cancelBubble" nodeType="interactiveSeq">
                <p:stCondLst>
                  <p:cond evt="onClick" delay="0">
                    <p:tgtEl>
                      <p:spTgt spid="378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9" fill="hold" nodeType="clickPar">
                      <p:stCondLst>
                        <p:cond delay="0"/>
                      </p:stCondLst>
                      <p:childTnLst>
                        <p:par>
                          <p:cTn id="1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379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379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379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892"/>
                  </p:tgtEl>
                </p:cond>
              </p:nextCondLst>
            </p:seq>
            <p:seq concurrent="1" nextAc="seek">
              <p:cTn id="156" restart="whenNotActive" fill="hold" evtFilter="cancelBubble" nodeType="interactiveSeq">
                <p:stCondLst>
                  <p:cond evt="onClick" delay="0">
                    <p:tgtEl>
                      <p:spTgt spid="379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7" fill="hold" nodeType="clickPar">
                      <p:stCondLst>
                        <p:cond delay="0"/>
                      </p:stCondLst>
                      <p:childTnLst>
                        <p:par>
                          <p:cTn id="1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79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79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79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79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920"/>
                  </p:tgtEl>
                </p:cond>
              </p:nextCondLst>
            </p:seq>
            <p:seq concurrent="1" nextAc="seek">
              <p:cTn id="165" restart="whenNotActive" fill="hold" evtFilter="cancelBubble" nodeType="interactiveSeq">
                <p:stCondLst>
                  <p:cond evt="onClick" delay="0">
                    <p:tgtEl>
                      <p:spTgt spid="379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6" fill="hold" nodeType="clickPar">
                      <p:stCondLst>
                        <p:cond delay="0"/>
                      </p:stCondLst>
                      <p:childTnLst>
                        <p:par>
                          <p:cTn id="1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79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79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79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79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904"/>
                  </p:tgtEl>
                </p:cond>
              </p:nextCondLst>
            </p:seq>
            <p:seq concurrent="1" nextAc="seek">
              <p:cTn id="174" restart="whenNotActive" fill="hold" evtFilter="cancelBubble" nodeType="interactiveSeq">
                <p:stCondLst>
                  <p:cond evt="onClick" delay="0">
                    <p:tgtEl>
                      <p:spTgt spid="379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5" fill="hold" nodeType="clickPar">
                      <p:stCondLst>
                        <p:cond delay="0"/>
                      </p:stCondLst>
                      <p:childTnLst>
                        <p:par>
                          <p:cTn id="1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7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79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79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79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79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907"/>
                  </p:tgtEl>
                </p:cond>
              </p:nextCondLst>
            </p:seq>
            <p:seq concurrent="1" nextAc="seek">
              <p:cTn id="183" restart="whenNotActive" fill="hold" evtFilter="cancelBubble" nodeType="interactiveSeq">
                <p:stCondLst>
                  <p:cond evt="onClick" delay="0">
                    <p:tgtEl>
                      <p:spTgt spid="379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4" fill="hold" nodeType="clickPar">
                      <p:stCondLst>
                        <p:cond delay="0"/>
                      </p:stCondLst>
                      <p:childTnLst>
                        <p:par>
                          <p:cTn id="18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79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79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79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79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905"/>
                  </p:tgtEl>
                </p:cond>
              </p:nextCondLst>
            </p:seq>
          </p:childTnLst>
        </p:cTn>
      </p:par>
    </p:tnLst>
    <p:bldLst>
      <p:bldP spid="37908" grpId="0" animBg="1"/>
      <p:bldP spid="37910" grpId="0" animBg="1"/>
      <p:bldP spid="37911" grpId="0" animBg="1"/>
      <p:bldP spid="37912" grpId="0" animBg="1"/>
      <p:bldP spid="37913" grpId="0" animBg="1"/>
      <p:bldP spid="37914" grpId="0" animBg="1"/>
      <p:bldP spid="37915" grpId="0" animBg="1"/>
      <p:bldP spid="37916" grpId="0" animBg="1"/>
      <p:bldP spid="37917" grpId="0" animBg="1"/>
      <p:bldP spid="37918" grpId="0" animBg="1"/>
      <p:bldP spid="3791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7" name="Picture 5" descr="у000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412875"/>
            <a:ext cx="2447925" cy="1511300"/>
          </a:xfrm>
          <a:prstGeom prst="rect">
            <a:avLst/>
          </a:prstGeom>
          <a:noFill/>
          <a:ln w="57150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78" name="Picture 6" descr="у000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7763" y="3141663"/>
            <a:ext cx="2447925" cy="1655762"/>
          </a:xfrm>
          <a:prstGeom prst="rect">
            <a:avLst/>
          </a:prstGeom>
          <a:noFill/>
          <a:ln w="57150">
            <a:solidFill>
              <a:srgbClr val="CC009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680" name="WordArt 8"/>
          <p:cNvSpPr>
            <a:spLocks noChangeArrowheads="1" noChangeShapeType="1" noTextEdit="1"/>
          </p:cNvSpPr>
          <p:nvPr/>
        </p:nvSpPr>
        <p:spPr bwMode="auto">
          <a:xfrm>
            <a:off x="395288" y="157163"/>
            <a:ext cx="8208962" cy="1008062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ru-RU" sz="2000" kern="10">
                <a:ln w="9525">
                  <a:solidFill>
                    <a:srgbClr val="FF3300"/>
                  </a:solidFill>
                  <a:round/>
                  <a:headEnd/>
                  <a:tailEnd/>
                </a:ln>
                <a:solidFill>
                  <a:srgbClr val="FF3300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Georgia" panose="02040502050405020303" pitchFamily="18" charset="0"/>
              </a:rPr>
              <a:t>Рәсемдә кайсы дөрес хәрәкәт итә, уйный? </a:t>
            </a:r>
          </a:p>
        </p:txBody>
      </p:sp>
      <p:sp>
        <p:nvSpPr>
          <p:cNvPr id="28681" name="AutoShape 9"/>
          <p:cNvSpPr>
            <a:spLocks noChangeArrowheads="1"/>
          </p:cNvSpPr>
          <p:nvPr/>
        </p:nvSpPr>
        <p:spPr bwMode="auto">
          <a:xfrm>
            <a:off x="179388" y="115888"/>
            <a:ext cx="8785225" cy="6553200"/>
          </a:xfrm>
          <a:prstGeom prst="plaque">
            <a:avLst>
              <a:gd name="adj" fmla="val 3486"/>
            </a:avLst>
          </a:prstGeom>
          <a:noFill/>
          <a:ln w="76200" cap="rnd">
            <a:solidFill>
              <a:srgbClr val="3333CC"/>
            </a:solidFill>
            <a:prstDash val="sysDot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pic>
        <p:nvPicPr>
          <p:cNvPr id="28684" name="Picture 12" descr="0000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8038" y="1341438"/>
            <a:ext cx="2435225" cy="1582737"/>
          </a:xfrm>
          <a:prstGeom prst="rect">
            <a:avLst/>
          </a:prstGeom>
          <a:noFill/>
          <a:ln w="57150">
            <a:solidFill>
              <a:schemeClr val="folHlink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87" name="Picture 15" descr="а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7763" y="1412875"/>
            <a:ext cx="2447925" cy="1511300"/>
          </a:xfrm>
          <a:prstGeom prst="rect">
            <a:avLst/>
          </a:prstGeom>
          <a:noFill/>
          <a:ln w="57150">
            <a:solidFill>
              <a:srgbClr val="9900CC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88" name="Picture 16" descr="а1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3141663"/>
            <a:ext cx="2447925" cy="1584325"/>
          </a:xfrm>
          <a:prstGeom prst="rect">
            <a:avLst/>
          </a:prstGeom>
          <a:solidFill>
            <a:srgbClr val="FF6600"/>
          </a:solidFill>
          <a:ln w="57150">
            <a:solidFill>
              <a:srgbClr val="FF3300"/>
            </a:solidFill>
            <a:miter lim="800000"/>
            <a:headEnd/>
            <a:tailEnd/>
          </a:ln>
        </p:spPr>
      </p:pic>
      <p:pic>
        <p:nvPicPr>
          <p:cNvPr id="28692" name="Picture 20" descr="ВелН2а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8038" y="3141663"/>
            <a:ext cx="2447925" cy="1657350"/>
          </a:xfrm>
          <a:prstGeom prst="rect">
            <a:avLst/>
          </a:prstGeom>
          <a:noFill/>
          <a:ln w="57150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694" name="Rectangle 22"/>
          <p:cNvSpPr>
            <a:spLocks noChangeArrowheads="1"/>
          </p:cNvSpPr>
          <p:nvPr/>
        </p:nvSpPr>
        <p:spPr bwMode="auto">
          <a:xfrm>
            <a:off x="395288" y="3068638"/>
            <a:ext cx="2592387" cy="1728787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8695" name="Rectangle 23"/>
          <p:cNvSpPr>
            <a:spLocks noChangeArrowheads="1"/>
          </p:cNvSpPr>
          <p:nvPr/>
        </p:nvSpPr>
        <p:spPr bwMode="auto">
          <a:xfrm flipV="1">
            <a:off x="6154738" y="1354138"/>
            <a:ext cx="2593975" cy="1655762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8696" name="Rectangle 24"/>
          <p:cNvSpPr>
            <a:spLocks noChangeArrowheads="1"/>
          </p:cNvSpPr>
          <p:nvPr/>
        </p:nvSpPr>
        <p:spPr bwMode="auto">
          <a:xfrm>
            <a:off x="6119813" y="3068638"/>
            <a:ext cx="2592387" cy="1800225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pic>
        <p:nvPicPr>
          <p:cNvPr id="28697" name="Picture 25" descr="ВелН1Ч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5013325"/>
            <a:ext cx="2519363" cy="1543050"/>
          </a:xfrm>
          <a:prstGeom prst="rect">
            <a:avLst/>
          </a:prstGeom>
          <a:noFill/>
          <a:ln w="57150">
            <a:solidFill>
              <a:srgbClr val="9933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99" name="Picture 27" descr="ВелДорога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4941888"/>
            <a:ext cx="2520950" cy="1582737"/>
          </a:xfrm>
          <a:prstGeom prst="rect">
            <a:avLst/>
          </a:prstGeom>
          <a:noFill/>
          <a:ln w="57150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700" name="Rectangle 28"/>
          <p:cNvSpPr>
            <a:spLocks noChangeArrowheads="1"/>
          </p:cNvSpPr>
          <p:nvPr/>
        </p:nvSpPr>
        <p:spPr bwMode="auto">
          <a:xfrm flipV="1">
            <a:off x="3246438" y="1255713"/>
            <a:ext cx="2592387" cy="17272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8693" name="Rectangle 21"/>
          <p:cNvSpPr>
            <a:spLocks noChangeArrowheads="1"/>
          </p:cNvSpPr>
          <p:nvPr/>
        </p:nvSpPr>
        <p:spPr bwMode="auto">
          <a:xfrm>
            <a:off x="395288" y="4878388"/>
            <a:ext cx="2592387" cy="1728787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pic>
        <p:nvPicPr>
          <p:cNvPr id="28701" name="Picture 29" descr="010004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5" y="5013325"/>
            <a:ext cx="2519363" cy="1439863"/>
          </a:xfrm>
          <a:prstGeom prst="rect">
            <a:avLst/>
          </a:prstGeom>
          <a:noFill/>
          <a:ln w="57150">
            <a:solidFill>
              <a:srgbClr val="FF66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28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28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28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28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5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8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0" dur="500"/>
                                        <p:tgtEl>
                                          <p:spTgt spid="28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4" dur="500"/>
                                        <p:tgtEl>
                                          <p:spTgt spid="28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8" dur="500"/>
                                        <p:tgtEl>
                                          <p:spTgt spid="28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286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 nodeType="clickPar">
                      <p:stCondLst>
                        <p:cond delay="0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677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286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 nodeType="clickPar">
                      <p:stCondLst>
                        <p:cond delay="0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86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86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86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6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692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286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 nodeType="clickPar">
                      <p:stCondLst>
                        <p:cond delay="0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86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86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86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6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697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287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 nodeType="clickPar">
                      <p:stCondLst>
                        <p:cond delay="0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87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87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87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7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701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286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 nodeType="clickPar">
                      <p:stCondLst>
                        <p:cond delay="0"/>
                      </p:stCondLst>
                      <p:childTnLst>
                        <p:par>
                          <p:cTn id="8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286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86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86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688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286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 nodeType="clickPar">
                      <p:stCondLst>
                        <p:cond delay="0"/>
                      </p:stCondLst>
                      <p:childTnLst>
                        <p:par>
                          <p:cTn id="9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86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86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86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699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286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 nodeType="clickPar">
                      <p:stCondLst>
                        <p:cond delay="0"/>
                      </p:stCondLst>
                      <p:childTnLst>
                        <p:par>
                          <p:cTn id="10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287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8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8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684"/>
                  </p:tgtEl>
                </p:cond>
              </p:nextCondLst>
            </p:seq>
            <p:seq concurrent="1" nextAc="seek">
              <p:cTn id="109" restart="whenNotActive" fill="hold" evtFilter="cancelBubble" nodeType="interactiveSeq">
                <p:stCondLst>
                  <p:cond evt="onClick" delay="0">
                    <p:tgtEl>
                      <p:spTgt spid="286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0" fill="hold" nodeType="clickPar">
                      <p:stCondLst>
                        <p:cond delay="0"/>
                      </p:stCondLst>
                      <p:childTnLst>
                        <p:par>
                          <p:cTn id="1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286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286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86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687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286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 nodeType="clickPar">
                      <p:stCondLst>
                        <p:cond delay="0"/>
                      </p:stCondLst>
                      <p:childTnLst>
                        <p:par>
                          <p:cTn id="1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286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286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286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678"/>
                  </p:tgtEl>
                </p:cond>
              </p:nextCondLst>
            </p:seq>
          </p:childTnLst>
        </p:cTn>
      </p:par>
    </p:tnLst>
    <p:bldLst>
      <p:bldP spid="28680" grpId="0" animBg="1"/>
      <p:bldP spid="28681" grpId="0" animBg="1"/>
      <p:bldP spid="28694" grpId="0" animBg="1"/>
      <p:bldP spid="28695" grpId="0" animBg="1"/>
      <p:bldP spid="28696" grpId="0" animBg="1"/>
      <p:bldP spid="28700" grpId="0" animBg="1"/>
      <p:bldP spid="2869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12" descr="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1916113"/>
            <a:ext cx="2447925" cy="2122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1" name="Picture 14" descr="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5600" y="1773238"/>
            <a:ext cx="2581275" cy="2189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2" name="Picture 13" descr="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4365625"/>
            <a:ext cx="2520950" cy="2185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6" descr="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4365625"/>
            <a:ext cx="2232025" cy="2087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900113" y="260350"/>
            <a:ext cx="7343775" cy="12239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t-RU" sz="6000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Артык билгене тап!</a:t>
            </a:r>
            <a:endParaRPr lang="ru-RU" sz="6000" dirty="0">
              <a:solidFill>
                <a:srgbClr val="FF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4" descr="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2565400"/>
            <a:ext cx="1676400" cy="168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 descr="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6938" y="4718050"/>
            <a:ext cx="1685925" cy="168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6" name="Picture 6" descr="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4724400"/>
            <a:ext cx="1676400" cy="168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3" descr="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475" y="2565400"/>
            <a:ext cx="1685925" cy="168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9" descr="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25" y="2557463"/>
            <a:ext cx="1685925" cy="168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9" name="Picture 5" descr="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688" y="549275"/>
            <a:ext cx="1676400" cy="168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80" name="Picture 7" descr="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688" y="4718050"/>
            <a:ext cx="1676400" cy="168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611188" y="333375"/>
            <a:ext cx="5761037" cy="13668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4400" dirty="0" err="1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Тыючы</a:t>
            </a:r>
            <a:r>
              <a:rPr lang="ru-RU" sz="4400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dirty="0" err="1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билгел</a:t>
            </a:r>
            <a:r>
              <a:rPr lang="tt-RU" sz="4400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әрне тап!</a:t>
            </a:r>
            <a:endParaRPr lang="ru-RU" sz="4400" dirty="0">
              <a:solidFill>
                <a:srgbClr val="FF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у000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260350"/>
            <a:ext cx="5113337" cy="243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699" name="Picture 6" descr="у000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4300" y="3213100"/>
            <a:ext cx="4897438" cy="237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0" name="Прямоугольник 3"/>
          <p:cNvSpPr>
            <a:spLocks noChangeArrowheads="1"/>
          </p:cNvSpPr>
          <p:nvPr/>
        </p:nvSpPr>
        <p:spPr bwMode="auto">
          <a:xfrm>
            <a:off x="179388" y="3446463"/>
            <a:ext cx="4694237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Тукталышта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кемнәр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кагыйдә боза?</a:t>
            </a: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179388" y="252413"/>
            <a:ext cx="5041900" cy="2447925"/>
          </a:xfrm>
          <a:prstGeom prst="rect">
            <a:avLst/>
          </a:prstGeom>
          <a:noFill/>
          <a:ln w="1397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24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3851275" y="3103563"/>
            <a:ext cx="5041900" cy="2592387"/>
          </a:xfrm>
          <a:prstGeom prst="rect">
            <a:avLst/>
          </a:prstGeom>
          <a:noFill/>
          <a:ln w="139700">
            <a:solidFill>
              <a:srgbClr val="00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24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6" name="Picture 4" descr="25000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341438"/>
            <a:ext cx="8353425" cy="511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8" name="WordArt 6"/>
          <p:cNvSpPr>
            <a:spLocks noChangeArrowheads="1" noChangeShapeType="1" noTextEdit="1"/>
          </p:cNvSpPr>
          <p:nvPr/>
        </p:nvSpPr>
        <p:spPr bwMode="auto">
          <a:xfrm>
            <a:off x="323850" y="260350"/>
            <a:ext cx="8424863" cy="836613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ru-RU" sz="2000" kern="10">
                <a:ln w="9525">
                  <a:solidFill>
                    <a:schemeClr val="accent2"/>
                  </a:solidFill>
                  <a:round/>
                  <a:headEnd/>
                  <a:tailEnd/>
                </a:ln>
                <a:solidFill>
                  <a:srgbClr val="3333FF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Georgia" panose="02040502050405020303" pitchFamily="18" charset="0"/>
              </a:rPr>
              <a:t>Рәсемдә кагыйдә бозучыларны сыз! </a:t>
            </a:r>
          </a:p>
        </p:txBody>
      </p:sp>
      <p:sp>
        <p:nvSpPr>
          <p:cNvPr id="38919" name="AutoShape 7"/>
          <p:cNvSpPr>
            <a:spLocks noChangeArrowheads="1"/>
          </p:cNvSpPr>
          <p:nvPr/>
        </p:nvSpPr>
        <p:spPr bwMode="auto">
          <a:xfrm>
            <a:off x="179388" y="115888"/>
            <a:ext cx="8785225" cy="6553200"/>
          </a:xfrm>
          <a:prstGeom prst="plaque">
            <a:avLst>
              <a:gd name="adj" fmla="val 3486"/>
            </a:avLst>
          </a:prstGeom>
          <a:noFill/>
          <a:ln w="76200" cap="rnd">
            <a:solidFill>
              <a:srgbClr val="0000FF"/>
            </a:solidFill>
            <a:prstDash val="sysDot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8921" name="WordArt 9"/>
          <p:cNvSpPr>
            <a:spLocks noChangeArrowheads="1" noChangeShapeType="1" noTextEdit="1"/>
          </p:cNvSpPr>
          <p:nvPr/>
        </p:nvSpPr>
        <p:spPr bwMode="auto">
          <a:xfrm>
            <a:off x="1331913" y="225425"/>
            <a:ext cx="5470525" cy="86360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ru-RU" kern="10">
                <a:ln w="9525">
                  <a:solidFill>
                    <a:srgbClr val="CC3300"/>
                  </a:solidFill>
                  <a:round/>
                  <a:headEnd/>
                  <a:tailEnd/>
                </a:ln>
                <a:solidFill>
                  <a:srgbClr val="FF3300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Georgia" panose="02040502050405020303" pitchFamily="18" charset="0"/>
              </a:rPr>
              <a:t>Дөрес җавап!</a:t>
            </a:r>
          </a:p>
        </p:txBody>
      </p:sp>
      <p:sp>
        <p:nvSpPr>
          <p:cNvPr id="38922" name="Line 10"/>
          <p:cNvSpPr>
            <a:spLocks noChangeShapeType="1"/>
          </p:cNvSpPr>
          <p:nvPr/>
        </p:nvSpPr>
        <p:spPr bwMode="auto">
          <a:xfrm>
            <a:off x="2268538" y="3429000"/>
            <a:ext cx="1943100" cy="863600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8923" name="Line 11"/>
          <p:cNvSpPr>
            <a:spLocks noChangeShapeType="1"/>
          </p:cNvSpPr>
          <p:nvPr/>
        </p:nvSpPr>
        <p:spPr bwMode="auto">
          <a:xfrm flipH="1">
            <a:off x="2339975" y="3357563"/>
            <a:ext cx="1727200" cy="1079500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8924" name="Line 12"/>
          <p:cNvSpPr>
            <a:spLocks noChangeShapeType="1"/>
          </p:cNvSpPr>
          <p:nvPr/>
        </p:nvSpPr>
        <p:spPr bwMode="auto">
          <a:xfrm flipH="1">
            <a:off x="4787900" y="3789363"/>
            <a:ext cx="1008063" cy="1295400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8925" name="Line 13"/>
          <p:cNvSpPr>
            <a:spLocks noChangeShapeType="1"/>
          </p:cNvSpPr>
          <p:nvPr/>
        </p:nvSpPr>
        <p:spPr bwMode="auto">
          <a:xfrm>
            <a:off x="4427538" y="4149725"/>
            <a:ext cx="1657350" cy="287338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8926" name="Line 14"/>
          <p:cNvSpPr>
            <a:spLocks noChangeShapeType="1"/>
          </p:cNvSpPr>
          <p:nvPr/>
        </p:nvSpPr>
        <p:spPr bwMode="auto">
          <a:xfrm>
            <a:off x="2411413" y="1844675"/>
            <a:ext cx="576262" cy="647700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8927" name="Line 15"/>
          <p:cNvSpPr>
            <a:spLocks noChangeShapeType="1"/>
          </p:cNvSpPr>
          <p:nvPr/>
        </p:nvSpPr>
        <p:spPr bwMode="auto">
          <a:xfrm flipH="1">
            <a:off x="1908175" y="2133600"/>
            <a:ext cx="1511300" cy="287338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8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" dur="500"/>
                                        <p:tgtEl>
                                          <p:spTgt spid="389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89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89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89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89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89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89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89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89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89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89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89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89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89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89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8" grpId="0" animBg="1"/>
      <p:bldP spid="38918" grpId="1" animBg="1"/>
      <p:bldP spid="38919" grpId="0" animBg="1"/>
      <p:bldP spid="38921" grpId="0" animBg="1"/>
      <p:bldP spid="38922" grpId="0" animBg="1"/>
      <p:bldP spid="38923" grpId="0" animBg="1"/>
      <p:bldP spid="38924" grpId="0" animBg="1"/>
      <p:bldP spid="38925" grpId="0" animBg="1"/>
      <p:bldP spid="38926" grpId="0" animBg="1"/>
      <p:bldP spid="3892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685800"/>
            <a:ext cx="3309938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1747" name="Group 3"/>
          <p:cNvGrpSpPr>
            <a:grpSpLocks/>
          </p:cNvGrpSpPr>
          <p:nvPr/>
        </p:nvGrpSpPr>
        <p:grpSpPr bwMode="auto">
          <a:xfrm>
            <a:off x="609600" y="609600"/>
            <a:ext cx="3309938" cy="4648200"/>
            <a:chOff x="384" y="384"/>
            <a:chExt cx="2085" cy="2928"/>
          </a:xfrm>
        </p:grpSpPr>
        <p:pic>
          <p:nvPicPr>
            <p:cNvPr id="31750" name="Picture 4" descr="6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4" y="384"/>
              <a:ext cx="2085" cy="2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751" name="Picture 5" descr="тп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185" b="2669"/>
            <a:stretch>
              <a:fillRect/>
            </a:stretch>
          </p:blipFill>
          <p:spPr bwMode="auto">
            <a:xfrm>
              <a:off x="672" y="720"/>
              <a:ext cx="1488" cy="1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4342" name="WordArt 6"/>
          <p:cNvSpPr>
            <a:spLocks noChangeArrowheads="1" noChangeShapeType="1" noTextEdit="1"/>
          </p:cNvSpPr>
          <p:nvPr/>
        </p:nvSpPr>
        <p:spPr bwMode="auto">
          <a:xfrm>
            <a:off x="1143000" y="2971800"/>
            <a:ext cx="3810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</a:rPr>
              <a:t>?</a:t>
            </a:r>
          </a:p>
        </p:txBody>
      </p:sp>
      <p:sp>
        <p:nvSpPr>
          <p:cNvPr id="31749" name="WordArt 7"/>
          <p:cNvSpPr>
            <a:spLocks noChangeArrowheads="1" noChangeShapeType="1" noTextEdit="1"/>
          </p:cNvSpPr>
          <p:nvPr/>
        </p:nvSpPr>
        <p:spPr bwMode="auto">
          <a:xfrm>
            <a:off x="2286000" y="5943600"/>
            <a:ext cx="43434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6600"/>
                </a:solidFill>
              </a:rPr>
              <a:t>Хатаны тап!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4" name="Picture 4" descr="IMG_2208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8058" y="366964"/>
            <a:ext cx="8424863" cy="62912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5" name="AutoShape 5"/>
          <p:cNvSpPr>
            <a:spLocks noChangeArrowheads="1"/>
          </p:cNvSpPr>
          <p:nvPr/>
        </p:nvSpPr>
        <p:spPr bwMode="auto">
          <a:xfrm>
            <a:off x="179388" y="115888"/>
            <a:ext cx="8785225" cy="6553200"/>
          </a:xfrm>
          <a:prstGeom prst="plaque">
            <a:avLst>
              <a:gd name="adj" fmla="val 3486"/>
            </a:avLst>
          </a:prstGeom>
          <a:noFill/>
          <a:ln w="76200" cap="rnd">
            <a:solidFill>
              <a:srgbClr val="3333CC"/>
            </a:solidFill>
            <a:prstDash val="sysDot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70" name="Group 2"/>
          <p:cNvGrpSpPr>
            <a:grpSpLocks/>
          </p:cNvGrpSpPr>
          <p:nvPr/>
        </p:nvGrpSpPr>
        <p:grpSpPr bwMode="auto">
          <a:xfrm>
            <a:off x="1143000" y="1143000"/>
            <a:ext cx="3257550" cy="4572000"/>
            <a:chOff x="720" y="720"/>
            <a:chExt cx="2052" cy="2880"/>
          </a:xfrm>
        </p:grpSpPr>
        <p:pic>
          <p:nvPicPr>
            <p:cNvPr id="32774" name="Picture 3" descr="6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0" y="720"/>
              <a:ext cx="2052" cy="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775" name="Picture 4" descr="тп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85" t="3214" r="4723" b="3615"/>
            <a:stretch>
              <a:fillRect/>
            </a:stretch>
          </p:blipFill>
          <p:spPr bwMode="auto">
            <a:xfrm>
              <a:off x="1008" y="960"/>
              <a:ext cx="1529" cy="15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5365" name="Picture 5" descr="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163" y="1066800"/>
            <a:ext cx="3151187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6" name="WordArt 6"/>
          <p:cNvSpPr>
            <a:spLocks noChangeArrowheads="1" noChangeShapeType="1" noTextEdit="1"/>
          </p:cNvSpPr>
          <p:nvPr/>
        </p:nvSpPr>
        <p:spPr bwMode="auto">
          <a:xfrm>
            <a:off x="2438400" y="3124200"/>
            <a:ext cx="533400" cy="838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</a:rPr>
              <a:t>?</a:t>
            </a:r>
          </a:p>
        </p:txBody>
      </p:sp>
      <p:sp>
        <p:nvSpPr>
          <p:cNvPr id="32773" name="WordArt 7"/>
          <p:cNvSpPr>
            <a:spLocks noChangeArrowheads="1" noChangeShapeType="1" noTextEdit="1"/>
          </p:cNvSpPr>
          <p:nvPr/>
        </p:nvSpPr>
        <p:spPr bwMode="auto">
          <a:xfrm>
            <a:off x="2514600" y="304800"/>
            <a:ext cx="43434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6600"/>
                </a:solidFill>
              </a:rPr>
              <a:t>Хатаны тап!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6013" y="908050"/>
            <a:ext cx="7127875" cy="32416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sz="7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372270" y="2044005"/>
            <a:ext cx="6872138" cy="144655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eaLnBrk="1" hangingPunct="1">
              <a:defRPr/>
            </a:pPr>
            <a:r>
              <a:rPr lang="tt-RU" sz="880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Молод</a:t>
            </a:r>
            <a:r>
              <a:rPr lang="ru-RU" sz="8800" cap="all" dirty="0" err="1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цы</a:t>
            </a:r>
            <a:r>
              <a:rPr lang="ru-RU" sz="880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ru-RU" sz="8800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  <a:latin typeface="Arial" charset="0"/>
              <a:cs typeface="Arial" charset="0"/>
            </a:endParaRPr>
          </a:p>
        </p:txBody>
      </p:sp>
      <p:pic>
        <p:nvPicPr>
          <p:cNvPr id="33796" name="Picture 2" descr="C:\Users\Рамиль ЗИННУРОВИЧ\Pictures\12a484b69d75c536f7be1d6a9f3e0214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2200" y="3771900"/>
            <a:ext cx="7639050" cy="239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7" name="Picture 3" descr="C:\Users\Рамиль ЗИННУРОВИЧ\Pictures\498415935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9163" y="-141288"/>
            <a:ext cx="5238750" cy="6286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611313" y="4508500"/>
            <a:ext cx="503237" cy="433388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611313" y="4071938"/>
            <a:ext cx="503237" cy="43656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611313" y="3648075"/>
            <a:ext cx="503237" cy="427038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611313" y="3236913"/>
            <a:ext cx="503237" cy="427037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611313" y="2801938"/>
            <a:ext cx="503237" cy="4445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1611313" y="2368550"/>
            <a:ext cx="503237" cy="433388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1611313" y="1941513"/>
            <a:ext cx="503237" cy="427037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1611313" y="1576388"/>
            <a:ext cx="503237" cy="427037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1611313" y="1195388"/>
            <a:ext cx="503237" cy="381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1611313" y="784225"/>
            <a:ext cx="503237" cy="473075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1611313" y="350838"/>
            <a:ext cx="503237" cy="51276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2273300" y="4505325"/>
            <a:ext cx="484188" cy="436563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2273300" y="4133850"/>
            <a:ext cx="484188" cy="428625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2273300" y="3656013"/>
            <a:ext cx="484188" cy="484187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2273300" y="3232150"/>
            <a:ext cx="492125" cy="466725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2273300" y="2819400"/>
            <a:ext cx="484188" cy="4318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2273300" y="2408238"/>
            <a:ext cx="484188" cy="427037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2273300" y="2017713"/>
            <a:ext cx="484188" cy="407987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2273300" y="1595438"/>
            <a:ext cx="484188" cy="42386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2273300" y="1179513"/>
            <a:ext cx="484188" cy="415925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2273300" y="747713"/>
            <a:ext cx="484188" cy="4318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36" name="Прямоугольник 35"/>
          <p:cNvSpPr/>
          <p:nvPr/>
        </p:nvSpPr>
        <p:spPr>
          <a:xfrm>
            <a:off x="2273300" y="377825"/>
            <a:ext cx="484188" cy="404813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89" name="Прямоугольник 88"/>
          <p:cNvSpPr/>
          <p:nvPr/>
        </p:nvSpPr>
        <p:spPr>
          <a:xfrm>
            <a:off x="6130925" y="4500563"/>
            <a:ext cx="503238" cy="38735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90" name="Прямоугольник 89"/>
          <p:cNvSpPr/>
          <p:nvPr/>
        </p:nvSpPr>
        <p:spPr>
          <a:xfrm>
            <a:off x="6130925" y="4065588"/>
            <a:ext cx="503238" cy="43973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91" name="Прямоугольник 90"/>
          <p:cNvSpPr/>
          <p:nvPr/>
        </p:nvSpPr>
        <p:spPr>
          <a:xfrm>
            <a:off x="6130925" y="3671888"/>
            <a:ext cx="503238" cy="40481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92" name="Прямоугольник 91"/>
          <p:cNvSpPr/>
          <p:nvPr/>
        </p:nvSpPr>
        <p:spPr>
          <a:xfrm>
            <a:off x="6130925" y="3208338"/>
            <a:ext cx="503238" cy="49053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93" name="Прямоугольник 92"/>
          <p:cNvSpPr/>
          <p:nvPr/>
        </p:nvSpPr>
        <p:spPr>
          <a:xfrm>
            <a:off x="6130925" y="2914650"/>
            <a:ext cx="503238" cy="33178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94" name="Прямоугольник 93"/>
          <p:cNvSpPr/>
          <p:nvPr/>
        </p:nvSpPr>
        <p:spPr>
          <a:xfrm>
            <a:off x="6130925" y="2565400"/>
            <a:ext cx="503238" cy="35242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95" name="Прямоугольник 94"/>
          <p:cNvSpPr/>
          <p:nvPr/>
        </p:nvSpPr>
        <p:spPr>
          <a:xfrm>
            <a:off x="6130925" y="2154238"/>
            <a:ext cx="503238" cy="41116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96" name="Прямоугольник 95"/>
          <p:cNvSpPr/>
          <p:nvPr/>
        </p:nvSpPr>
        <p:spPr>
          <a:xfrm>
            <a:off x="6130925" y="1789113"/>
            <a:ext cx="503238" cy="36512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97" name="Прямоугольник 96"/>
          <p:cNvSpPr/>
          <p:nvPr/>
        </p:nvSpPr>
        <p:spPr>
          <a:xfrm>
            <a:off x="6130925" y="1444625"/>
            <a:ext cx="503238" cy="36353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98" name="Прямоугольник 97"/>
          <p:cNvSpPr/>
          <p:nvPr/>
        </p:nvSpPr>
        <p:spPr>
          <a:xfrm>
            <a:off x="6130925" y="1103313"/>
            <a:ext cx="503238" cy="36195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99" name="Прямоугольник 98"/>
          <p:cNvSpPr/>
          <p:nvPr/>
        </p:nvSpPr>
        <p:spPr>
          <a:xfrm>
            <a:off x="6130925" y="747713"/>
            <a:ext cx="503238" cy="3556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00" name="Прямоугольник 99"/>
          <p:cNvSpPr/>
          <p:nvPr/>
        </p:nvSpPr>
        <p:spPr>
          <a:xfrm>
            <a:off x="6130925" y="377825"/>
            <a:ext cx="503238" cy="36988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10" name="Прямоугольник 109"/>
          <p:cNvSpPr/>
          <p:nvPr/>
        </p:nvSpPr>
        <p:spPr>
          <a:xfrm>
            <a:off x="6802438" y="4652963"/>
            <a:ext cx="503237" cy="25876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11" name="Прямоугольник 110"/>
          <p:cNvSpPr/>
          <p:nvPr/>
        </p:nvSpPr>
        <p:spPr>
          <a:xfrm>
            <a:off x="6802438" y="4292600"/>
            <a:ext cx="503237" cy="40163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12" name="Прямоугольник 111"/>
          <p:cNvSpPr/>
          <p:nvPr/>
        </p:nvSpPr>
        <p:spPr>
          <a:xfrm>
            <a:off x="6802438" y="3860800"/>
            <a:ext cx="503237" cy="4318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13" name="Прямоугольник 112"/>
          <p:cNvSpPr/>
          <p:nvPr/>
        </p:nvSpPr>
        <p:spPr>
          <a:xfrm>
            <a:off x="6802438" y="3438525"/>
            <a:ext cx="503237" cy="42386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14" name="Прямоугольник 113"/>
          <p:cNvSpPr/>
          <p:nvPr/>
        </p:nvSpPr>
        <p:spPr>
          <a:xfrm>
            <a:off x="6802438" y="3081338"/>
            <a:ext cx="503237" cy="36988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15" name="Прямоугольник 114"/>
          <p:cNvSpPr/>
          <p:nvPr/>
        </p:nvSpPr>
        <p:spPr>
          <a:xfrm>
            <a:off x="6802438" y="2693988"/>
            <a:ext cx="503237" cy="38735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16" name="Прямоугольник 115"/>
          <p:cNvSpPr/>
          <p:nvPr/>
        </p:nvSpPr>
        <p:spPr>
          <a:xfrm>
            <a:off x="6802438" y="2273300"/>
            <a:ext cx="503237" cy="4318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17" name="Прямоугольник 116"/>
          <p:cNvSpPr/>
          <p:nvPr/>
        </p:nvSpPr>
        <p:spPr>
          <a:xfrm>
            <a:off x="6802438" y="1878013"/>
            <a:ext cx="503237" cy="40163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18" name="Прямоугольник 117"/>
          <p:cNvSpPr/>
          <p:nvPr/>
        </p:nvSpPr>
        <p:spPr>
          <a:xfrm>
            <a:off x="6802438" y="1439863"/>
            <a:ext cx="503237" cy="44132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19" name="Прямоугольник 118"/>
          <p:cNvSpPr/>
          <p:nvPr/>
        </p:nvSpPr>
        <p:spPr>
          <a:xfrm>
            <a:off x="6802438" y="1077913"/>
            <a:ext cx="503237" cy="38735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20" name="Прямоугольник 119"/>
          <p:cNvSpPr/>
          <p:nvPr/>
        </p:nvSpPr>
        <p:spPr>
          <a:xfrm>
            <a:off x="6802438" y="747713"/>
            <a:ext cx="503237" cy="3556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21" name="Прямоугольник 120"/>
          <p:cNvSpPr/>
          <p:nvPr/>
        </p:nvSpPr>
        <p:spPr>
          <a:xfrm>
            <a:off x="6802438" y="377825"/>
            <a:ext cx="503237" cy="36988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34" name="Прямоугольник 133"/>
          <p:cNvSpPr/>
          <p:nvPr/>
        </p:nvSpPr>
        <p:spPr>
          <a:xfrm>
            <a:off x="3697288" y="4508500"/>
            <a:ext cx="503237" cy="433388"/>
          </a:xfrm>
          <a:prstGeom prst="rect">
            <a:avLst/>
          </a:prstGeom>
          <a:solidFill>
            <a:srgbClr val="66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35" name="Прямоугольник 134"/>
          <p:cNvSpPr/>
          <p:nvPr/>
        </p:nvSpPr>
        <p:spPr>
          <a:xfrm>
            <a:off x="3697288" y="4071938"/>
            <a:ext cx="503237" cy="436562"/>
          </a:xfrm>
          <a:prstGeom prst="rect">
            <a:avLst/>
          </a:prstGeom>
          <a:solidFill>
            <a:srgbClr val="66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36" name="Прямоугольник 135"/>
          <p:cNvSpPr/>
          <p:nvPr/>
        </p:nvSpPr>
        <p:spPr>
          <a:xfrm>
            <a:off x="3697288" y="3648075"/>
            <a:ext cx="503237" cy="427038"/>
          </a:xfrm>
          <a:prstGeom prst="rect">
            <a:avLst/>
          </a:prstGeom>
          <a:solidFill>
            <a:srgbClr val="66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37" name="Прямоугольник 136"/>
          <p:cNvSpPr/>
          <p:nvPr/>
        </p:nvSpPr>
        <p:spPr>
          <a:xfrm>
            <a:off x="3697288" y="3208338"/>
            <a:ext cx="503237" cy="455612"/>
          </a:xfrm>
          <a:prstGeom prst="rect">
            <a:avLst/>
          </a:prstGeom>
          <a:solidFill>
            <a:srgbClr val="66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38" name="Прямоугольник 137"/>
          <p:cNvSpPr/>
          <p:nvPr/>
        </p:nvSpPr>
        <p:spPr>
          <a:xfrm>
            <a:off x="3697288" y="2781300"/>
            <a:ext cx="503237" cy="427038"/>
          </a:xfrm>
          <a:prstGeom prst="rect">
            <a:avLst/>
          </a:prstGeom>
          <a:solidFill>
            <a:srgbClr val="66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39" name="Прямоугольник 138"/>
          <p:cNvSpPr/>
          <p:nvPr/>
        </p:nvSpPr>
        <p:spPr>
          <a:xfrm>
            <a:off x="3697288" y="2349500"/>
            <a:ext cx="503237" cy="433388"/>
          </a:xfrm>
          <a:prstGeom prst="rect">
            <a:avLst/>
          </a:prstGeom>
          <a:solidFill>
            <a:srgbClr val="66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40" name="Прямоугольник 139"/>
          <p:cNvSpPr/>
          <p:nvPr/>
        </p:nvSpPr>
        <p:spPr>
          <a:xfrm>
            <a:off x="3697288" y="1881188"/>
            <a:ext cx="503237" cy="487362"/>
          </a:xfrm>
          <a:prstGeom prst="rect">
            <a:avLst/>
          </a:prstGeom>
          <a:solidFill>
            <a:srgbClr val="66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41" name="Прямоугольник 140"/>
          <p:cNvSpPr/>
          <p:nvPr/>
        </p:nvSpPr>
        <p:spPr>
          <a:xfrm>
            <a:off x="3697288" y="1484313"/>
            <a:ext cx="503237" cy="427037"/>
          </a:xfrm>
          <a:prstGeom prst="rect">
            <a:avLst/>
          </a:prstGeom>
          <a:solidFill>
            <a:srgbClr val="66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42" name="Прямоугольник 141"/>
          <p:cNvSpPr/>
          <p:nvPr/>
        </p:nvSpPr>
        <p:spPr>
          <a:xfrm>
            <a:off x="3697288" y="1103313"/>
            <a:ext cx="503237" cy="381000"/>
          </a:xfrm>
          <a:prstGeom prst="rect">
            <a:avLst/>
          </a:prstGeom>
          <a:solidFill>
            <a:srgbClr val="66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43" name="Прямоугольник 142"/>
          <p:cNvSpPr/>
          <p:nvPr/>
        </p:nvSpPr>
        <p:spPr>
          <a:xfrm>
            <a:off x="3697288" y="692150"/>
            <a:ext cx="503237" cy="487363"/>
          </a:xfrm>
          <a:prstGeom prst="rect">
            <a:avLst/>
          </a:prstGeom>
          <a:solidFill>
            <a:srgbClr val="66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44" name="Прямоугольник 143"/>
          <p:cNvSpPr/>
          <p:nvPr/>
        </p:nvSpPr>
        <p:spPr>
          <a:xfrm>
            <a:off x="3697288" y="377825"/>
            <a:ext cx="503237" cy="315913"/>
          </a:xfrm>
          <a:prstGeom prst="rect">
            <a:avLst/>
          </a:prstGeom>
          <a:solidFill>
            <a:srgbClr val="66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45" name="Прямоугольник 144"/>
          <p:cNvSpPr/>
          <p:nvPr/>
        </p:nvSpPr>
        <p:spPr>
          <a:xfrm>
            <a:off x="4356100" y="4505325"/>
            <a:ext cx="503238" cy="436563"/>
          </a:xfrm>
          <a:prstGeom prst="rect">
            <a:avLst/>
          </a:prstGeom>
          <a:solidFill>
            <a:srgbClr val="66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46" name="Прямоугольник 145"/>
          <p:cNvSpPr/>
          <p:nvPr/>
        </p:nvSpPr>
        <p:spPr>
          <a:xfrm>
            <a:off x="4356100" y="4133850"/>
            <a:ext cx="503238" cy="428625"/>
          </a:xfrm>
          <a:prstGeom prst="rect">
            <a:avLst/>
          </a:prstGeom>
          <a:solidFill>
            <a:srgbClr val="66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47" name="Прямоугольник 146"/>
          <p:cNvSpPr/>
          <p:nvPr/>
        </p:nvSpPr>
        <p:spPr>
          <a:xfrm>
            <a:off x="4356100" y="3746500"/>
            <a:ext cx="503238" cy="434975"/>
          </a:xfrm>
          <a:prstGeom prst="rect">
            <a:avLst/>
          </a:prstGeom>
          <a:solidFill>
            <a:srgbClr val="66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48" name="Прямоугольник 147"/>
          <p:cNvSpPr/>
          <p:nvPr/>
        </p:nvSpPr>
        <p:spPr>
          <a:xfrm>
            <a:off x="4356100" y="3313113"/>
            <a:ext cx="503238" cy="466725"/>
          </a:xfrm>
          <a:prstGeom prst="rect">
            <a:avLst/>
          </a:prstGeom>
          <a:solidFill>
            <a:srgbClr val="66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49" name="Прямоугольник 148"/>
          <p:cNvSpPr/>
          <p:nvPr/>
        </p:nvSpPr>
        <p:spPr>
          <a:xfrm>
            <a:off x="4356100" y="2917825"/>
            <a:ext cx="503238" cy="431800"/>
          </a:xfrm>
          <a:prstGeom prst="rect">
            <a:avLst/>
          </a:prstGeom>
          <a:solidFill>
            <a:srgbClr val="66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50" name="Прямоугольник 149"/>
          <p:cNvSpPr/>
          <p:nvPr/>
        </p:nvSpPr>
        <p:spPr>
          <a:xfrm>
            <a:off x="4356100" y="2484438"/>
            <a:ext cx="503238" cy="433387"/>
          </a:xfrm>
          <a:prstGeom prst="rect">
            <a:avLst/>
          </a:prstGeom>
          <a:solidFill>
            <a:srgbClr val="66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51" name="Прямоугольник 150"/>
          <p:cNvSpPr/>
          <p:nvPr/>
        </p:nvSpPr>
        <p:spPr>
          <a:xfrm>
            <a:off x="4356100" y="2074863"/>
            <a:ext cx="503238" cy="490537"/>
          </a:xfrm>
          <a:prstGeom prst="rect">
            <a:avLst/>
          </a:prstGeom>
          <a:solidFill>
            <a:srgbClr val="66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52" name="Прямоугольник 151"/>
          <p:cNvSpPr/>
          <p:nvPr/>
        </p:nvSpPr>
        <p:spPr>
          <a:xfrm>
            <a:off x="4356100" y="1668463"/>
            <a:ext cx="503238" cy="425450"/>
          </a:xfrm>
          <a:prstGeom prst="rect">
            <a:avLst/>
          </a:prstGeom>
          <a:solidFill>
            <a:srgbClr val="66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53" name="Прямоугольник 152"/>
          <p:cNvSpPr/>
          <p:nvPr/>
        </p:nvSpPr>
        <p:spPr>
          <a:xfrm>
            <a:off x="4356100" y="1257300"/>
            <a:ext cx="503238" cy="417513"/>
          </a:xfrm>
          <a:prstGeom prst="rect">
            <a:avLst/>
          </a:prstGeom>
          <a:solidFill>
            <a:srgbClr val="66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54" name="Прямоугольник 153"/>
          <p:cNvSpPr/>
          <p:nvPr/>
        </p:nvSpPr>
        <p:spPr>
          <a:xfrm>
            <a:off x="4356100" y="852488"/>
            <a:ext cx="503238" cy="431800"/>
          </a:xfrm>
          <a:prstGeom prst="rect">
            <a:avLst/>
          </a:prstGeom>
          <a:solidFill>
            <a:srgbClr val="66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55" name="Прямоугольник 154"/>
          <p:cNvSpPr/>
          <p:nvPr/>
        </p:nvSpPr>
        <p:spPr>
          <a:xfrm>
            <a:off x="4356100" y="377825"/>
            <a:ext cx="503238" cy="485775"/>
          </a:xfrm>
          <a:prstGeom prst="rect">
            <a:avLst/>
          </a:prstGeom>
          <a:solidFill>
            <a:srgbClr val="66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pic>
        <p:nvPicPr>
          <p:cNvPr id="1028" name="Picture 4" descr="https://vk.com/images/stickers/37/12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8438" y="4833938"/>
            <a:ext cx="1611312" cy="194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2" name="Picture 2" descr="https://vk.com/images/stickers/12/128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988" y="4783138"/>
            <a:ext cx="1727200" cy="193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4" name="Picture 4" descr="https://vk.com/images/stickers/43/128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0900" y="4786313"/>
            <a:ext cx="1762125" cy="194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 nodeType="clickPar">
                      <p:stCondLst>
                        <p:cond delay="indefinite"/>
                      </p:stCondLst>
                      <p:childTnLst>
                        <p:par>
                          <p:cTn id="10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 nodeType="clickPar">
                      <p:stCondLst>
                        <p:cond delay="indefinite"/>
                      </p:stCondLst>
                      <p:childTnLst>
                        <p:par>
                          <p:cTn id="10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8"/>
                  </p:tgtEl>
                </p:cond>
              </p:nextCondLst>
            </p:seq>
            <p:seq concurrent="1" nextAc="seek">
              <p:cTn id="113" restart="whenNotActive" fill="hold" evtFilter="cancelBubble" nodeType="interactiveSeq">
                <p:stCondLst>
                  <p:cond evt="onClick" delay="0">
                    <p:tgtEl>
                      <p:spTgt spid="460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4" fill="hold" nodeType="clickPar">
                      <p:stCondLst>
                        <p:cond delay="0"/>
                      </p:stCondLst>
                      <p:childTnLst>
                        <p:par>
                          <p:cTn id="1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 nodeType="clickPar">
                      <p:stCondLst>
                        <p:cond delay="indefinite"/>
                      </p:stCondLst>
                      <p:childTnLst>
                        <p:par>
                          <p:cTn id="1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 nodeType="clickPar">
                      <p:stCondLst>
                        <p:cond delay="indefinite"/>
                      </p:stCondLst>
                      <p:childTnLst>
                        <p:par>
                          <p:cTn id="1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8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 nodeType="clickPar">
                      <p:stCondLst>
                        <p:cond delay="indefinite"/>
                      </p:stCondLst>
                      <p:childTnLst>
                        <p:par>
                          <p:cTn id="1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 nodeType="clickPar">
                      <p:stCondLst>
                        <p:cond delay="indefinite"/>
                      </p:stCondLst>
                      <p:childTnLst>
                        <p:par>
                          <p:cTn id="1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8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 nodeType="clickPar">
                      <p:stCondLst>
                        <p:cond delay="indefinite"/>
                      </p:stCondLst>
                      <p:childTnLst>
                        <p:par>
                          <p:cTn id="1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 nodeType="clickPar">
                      <p:stCondLst>
                        <p:cond delay="indefinite"/>
                      </p:stCondLst>
                      <p:childTnLst>
                        <p:par>
                          <p:cTn id="1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8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 nodeType="clickPar">
                      <p:stCondLst>
                        <p:cond delay="indefinite"/>
                      </p:stCondLst>
                      <p:childTnLst>
                        <p:par>
                          <p:cTn id="1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3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 nodeType="clickPar">
                      <p:stCondLst>
                        <p:cond delay="indefinite"/>
                      </p:stCondLst>
                      <p:childTnLst>
                        <p:par>
                          <p:cTn id="1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8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 nodeType="clickPar">
                      <p:stCondLst>
                        <p:cond delay="indefinite"/>
                      </p:stCondLst>
                      <p:childTnLst>
                        <p:par>
                          <p:cTn id="1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3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 nodeType="clickPar">
                      <p:stCondLst>
                        <p:cond delay="indefinite"/>
                      </p:stCondLst>
                      <p:childTnLst>
                        <p:par>
                          <p:cTn id="1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8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 nodeType="clickPar">
                      <p:stCondLst>
                        <p:cond delay="indefinite"/>
                      </p:stCondLst>
                      <p:childTnLst>
                        <p:par>
                          <p:cTn id="1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3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 nodeType="clickPar">
                      <p:stCondLst>
                        <p:cond delay="indefinite"/>
                      </p:stCondLst>
                      <p:childTnLst>
                        <p:par>
                          <p:cTn id="1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8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 nodeType="clickPar">
                      <p:stCondLst>
                        <p:cond delay="indefinite"/>
                      </p:stCondLst>
                      <p:childTnLst>
                        <p:par>
                          <p:cTn id="1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3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 nodeType="clickPar">
                      <p:stCondLst>
                        <p:cond delay="indefinite"/>
                      </p:stCondLst>
                      <p:childTnLst>
                        <p:par>
                          <p:cTn id="18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8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 nodeType="clickPar">
                      <p:stCondLst>
                        <p:cond delay="indefinite"/>
                      </p:stCondLst>
                      <p:childTnLst>
                        <p:par>
                          <p:cTn id="19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3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 nodeType="clickPar">
                      <p:stCondLst>
                        <p:cond delay="indefinite"/>
                      </p:stCondLst>
                      <p:childTnLst>
                        <p:par>
                          <p:cTn id="19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8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 nodeType="clickPar">
                      <p:stCondLst>
                        <p:cond delay="indefinite"/>
                      </p:stCondLst>
                      <p:childTnLst>
                        <p:par>
                          <p:cTn id="2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3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 nodeType="clickPar">
                      <p:stCondLst>
                        <p:cond delay="indefinite"/>
                      </p:stCondLst>
                      <p:childTnLst>
                        <p:par>
                          <p:cTn id="20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8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 nodeType="clickPar">
                      <p:stCondLst>
                        <p:cond delay="indefinite"/>
                      </p:stCondLst>
                      <p:childTnLst>
                        <p:par>
                          <p:cTn id="2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3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 nodeType="clickPar">
                      <p:stCondLst>
                        <p:cond delay="indefinite"/>
                      </p:stCondLst>
                      <p:childTnLst>
                        <p:par>
                          <p:cTn id="2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8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 nodeType="clickPar">
                      <p:stCondLst>
                        <p:cond delay="indefinite"/>
                      </p:stCondLst>
                      <p:childTnLst>
                        <p:par>
                          <p:cTn id="2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3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 nodeType="clickPar">
                      <p:stCondLst>
                        <p:cond delay="indefinite"/>
                      </p:stCondLst>
                      <p:childTnLst>
                        <p:par>
                          <p:cTn id="2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8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 nodeType="clickPar">
                      <p:stCondLst>
                        <p:cond delay="indefinite"/>
                      </p:stCondLst>
                      <p:childTnLst>
                        <p:par>
                          <p:cTn id="2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3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082"/>
                  </p:tgtEl>
                </p:cond>
              </p:nextCondLst>
            </p:seq>
            <p:seq concurrent="1" nextAc="seek">
              <p:cTn id="234" restart="whenNotActive" fill="hold" evtFilter="cancelBubble" nodeType="interactiveSeq">
                <p:stCondLst>
                  <p:cond evt="onClick" delay="0">
                    <p:tgtEl>
                      <p:spTgt spid="460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5" fill="hold" nodeType="clickPar">
                      <p:stCondLst>
                        <p:cond delay="0"/>
                      </p:stCondLst>
                      <p:childTnLst>
                        <p:par>
                          <p:cTn id="2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9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0" fill="hold" nodeType="clickPar">
                      <p:stCondLst>
                        <p:cond delay="indefinite"/>
                      </p:stCondLst>
                      <p:childTnLst>
                        <p:par>
                          <p:cTn id="2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4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5" fill="hold" nodeType="clickPar">
                      <p:stCondLst>
                        <p:cond delay="indefinite"/>
                      </p:stCondLst>
                      <p:childTnLst>
                        <p:par>
                          <p:cTn id="2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9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0" fill="hold" nodeType="clickPar">
                      <p:stCondLst>
                        <p:cond delay="indefinite"/>
                      </p:stCondLst>
                      <p:childTnLst>
                        <p:par>
                          <p:cTn id="2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4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 nodeType="clickPar">
                      <p:stCondLst>
                        <p:cond delay="indefinite"/>
                      </p:stCondLst>
                      <p:childTnLst>
                        <p:par>
                          <p:cTn id="2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9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0" fill="hold" nodeType="clickPar">
                      <p:stCondLst>
                        <p:cond delay="indefinite"/>
                      </p:stCondLst>
                      <p:childTnLst>
                        <p:par>
                          <p:cTn id="2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4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5" fill="hold" nodeType="clickPar">
                      <p:stCondLst>
                        <p:cond delay="indefinite"/>
                      </p:stCondLst>
                      <p:childTnLst>
                        <p:par>
                          <p:cTn id="2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9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0" fill="hold" nodeType="clickPar">
                      <p:stCondLst>
                        <p:cond delay="indefinite"/>
                      </p:stCondLst>
                      <p:childTnLst>
                        <p:par>
                          <p:cTn id="2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4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5" fill="hold" nodeType="clickPar">
                      <p:stCondLst>
                        <p:cond delay="indefinite"/>
                      </p:stCondLst>
                      <p:childTnLst>
                        <p:par>
                          <p:cTn id="2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9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0" fill="hold" nodeType="clickPar">
                      <p:stCondLst>
                        <p:cond delay="indefinite"/>
                      </p:stCondLst>
                      <p:childTnLst>
                        <p:par>
                          <p:cTn id="2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4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5" fill="hold" nodeType="clickPar">
                      <p:stCondLst>
                        <p:cond delay="indefinite"/>
                      </p:stCondLst>
                      <p:childTnLst>
                        <p:par>
                          <p:cTn id="2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9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0" fill="hold" nodeType="clickPar">
                      <p:stCondLst>
                        <p:cond delay="indefinite"/>
                      </p:stCondLst>
                      <p:childTnLst>
                        <p:par>
                          <p:cTn id="29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4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5" fill="hold" nodeType="clickPar">
                      <p:stCondLst>
                        <p:cond delay="indefinite"/>
                      </p:stCondLst>
                      <p:childTnLst>
                        <p:par>
                          <p:cTn id="29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9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0" fill="hold" nodeType="clickPar">
                      <p:stCondLst>
                        <p:cond delay="indefinite"/>
                      </p:stCondLst>
                      <p:childTnLst>
                        <p:par>
                          <p:cTn id="30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4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5" fill="hold" nodeType="clickPar">
                      <p:stCondLst>
                        <p:cond delay="indefinite"/>
                      </p:stCondLst>
                      <p:childTnLst>
                        <p:par>
                          <p:cTn id="30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9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0" fill="hold" nodeType="clickPar">
                      <p:stCondLst>
                        <p:cond delay="indefinite"/>
                      </p:stCondLst>
                      <p:childTnLst>
                        <p:par>
                          <p:cTn id="3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4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5" fill="hold" nodeType="clickPar">
                      <p:stCondLst>
                        <p:cond delay="indefinite"/>
                      </p:stCondLst>
                      <p:childTnLst>
                        <p:par>
                          <p:cTn id="3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9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0" fill="hold" nodeType="clickPar">
                      <p:stCondLst>
                        <p:cond delay="indefinite"/>
                      </p:stCondLst>
                      <p:childTnLst>
                        <p:par>
                          <p:cTn id="3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4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5" fill="hold" nodeType="clickPar">
                      <p:stCondLst>
                        <p:cond delay="indefinite"/>
                      </p:stCondLst>
                      <p:childTnLst>
                        <p:par>
                          <p:cTn id="3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9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0" fill="hold" nodeType="clickPar">
                      <p:stCondLst>
                        <p:cond delay="indefinite"/>
                      </p:stCondLst>
                      <p:childTnLst>
                        <p:par>
                          <p:cTn id="3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4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5" fill="hold" nodeType="clickPar">
                      <p:stCondLst>
                        <p:cond delay="indefinite"/>
                      </p:stCondLst>
                      <p:childTnLst>
                        <p:par>
                          <p:cTn id="3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9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0" fill="hold" nodeType="clickPar">
                      <p:stCondLst>
                        <p:cond delay="indefinite"/>
                      </p:stCondLst>
                      <p:childTnLst>
                        <p:par>
                          <p:cTn id="3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4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084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10" grpId="0" animBg="1"/>
      <p:bldP spid="111" grpId="0" animBg="1"/>
      <p:bldP spid="112" grpId="0" animBg="1"/>
      <p:bldP spid="113" grpId="0" animBg="1"/>
      <p:bldP spid="114" grpId="0" animBg="1"/>
      <p:bldP spid="115" grpId="0" animBg="1"/>
      <p:bldP spid="116" grpId="0" animBg="1"/>
      <p:bldP spid="117" grpId="0" animBg="1"/>
      <p:bldP spid="118" grpId="0" animBg="1"/>
      <p:bldP spid="119" grpId="0" animBg="1"/>
      <p:bldP spid="120" grpId="0" animBg="1"/>
      <p:bldP spid="121" grpId="0" animBg="1"/>
      <p:bldP spid="134" grpId="0" animBg="1"/>
      <p:bldP spid="135" grpId="0" animBg="1"/>
      <p:bldP spid="136" grpId="0" animBg="1"/>
      <p:bldP spid="137" grpId="0" animBg="1"/>
      <p:bldP spid="138" grpId="0" animBg="1"/>
      <p:bldP spid="139" grpId="0" animBg="1"/>
      <p:bldP spid="140" grpId="0" animBg="1"/>
      <p:bldP spid="141" grpId="0" animBg="1"/>
      <p:bldP spid="142" grpId="0" animBg="1"/>
      <p:bldP spid="143" grpId="0" animBg="1"/>
      <p:bldP spid="144" grpId="0" animBg="1"/>
      <p:bldP spid="145" grpId="0" animBg="1"/>
      <p:bldP spid="146" grpId="0" animBg="1"/>
      <p:bldP spid="147" grpId="0" animBg="1"/>
      <p:bldP spid="148" grpId="0" animBg="1"/>
      <p:bldP spid="149" grpId="0" animBg="1"/>
      <p:bldP spid="150" grpId="0" animBg="1"/>
      <p:bldP spid="151" grpId="0" animBg="1"/>
      <p:bldP spid="152" grpId="0" animBg="1"/>
      <p:bldP spid="153" grpId="0" animBg="1"/>
      <p:bldP spid="154" grpId="0" animBg="1"/>
      <p:bldP spid="15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4" name="Rectangle 10"/>
          <p:cNvSpPr>
            <a:spLocks noChangeArrowheads="1"/>
          </p:cNvSpPr>
          <p:nvPr/>
        </p:nvSpPr>
        <p:spPr bwMode="auto">
          <a:xfrm>
            <a:off x="611188" y="1557338"/>
            <a:ext cx="73025" cy="1223962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1275" name="AutoShape 11"/>
          <p:cNvSpPr>
            <a:spLocks noChangeArrowheads="1"/>
          </p:cNvSpPr>
          <p:nvPr/>
        </p:nvSpPr>
        <p:spPr bwMode="auto">
          <a:xfrm>
            <a:off x="179388" y="692150"/>
            <a:ext cx="1008062" cy="862013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1276" name="AutoShape 12"/>
          <p:cNvSpPr>
            <a:spLocks noChangeArrowheads="1"/>
          </p:cNvSpPr>
          <p:nvPr/>
        </p:nvSpPr>
        <p:spPr bwMode="auto">
          <a:xfrm>
            <a:off x="176213" y="96838"/>
            <a:ext cx="4321175" cy="2808287"/>
          </a:xfrm>
          <a:prstGeom prst="plaque">
            <a:avLst>
              <a:gd name="adj" fmla="val 3486"/>
            </a:avLst>
          </a:prstGeom>
          <a:noFill/>
          <a:ln w="76200" cap="rnd">
            <a:solidFill>
              <a:srgbClr val="3333CC"/>
            </a:solidFill>
            <a:prstDash val="sysDot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pic>
        <p:nvPicPr>
          <p:cNvPr id="11277" name="Picture 13" descr="п000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260350"/>
            <a:ext cx="2952750" cy="2520950"/>
          </a:xfrm>
          <a:prstGeom prst="rect">
            <a:avLst/>
          </a:prstGeom>
          <a:noFill/>
          <a:ln w="28575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78" name="AutoShape 14"/>
          <p:cNvSpPr>
            <a:spLocks noChangeArrowheads="1"/>
          </p:cNvSpPr>
          <p:nvPr/>
        </p:nvSpPr>
        <p:spPr bwMode="auto">
          <a:xfrm>
            <a:off x="4643438" y="115888"/>
            <a:ext cx="4321175" cy="2808287"/>
          </a:xfrm>
          <a:prstGeom prst="plaque">
            <a:avLst>
              <a:gd name="adj" fmla="val 3486"/>
            </a:avLst>
          </a:prstGeom>
          <a:noFill/>
          <a:ln w="76200" cap="rnd">
            <a:solidFill>
              <a:srgbClr val="3333CC"/>
            </a:solidFill>
            <a:prstDash val="sysDot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pic>
        <p:nvPicPr>
          <p:cNvPr id="11281" name="Picture 17" descr="п00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425" y="260350"/>
            <a:ext cx="2881313" cy="2520950"/>
          </a:xfrm>
          <a:prstGeom prst="rect">
            <a:avLst/>
          </a:prstGeom>
          <a:noFill/>
          <a:ln w="28575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82" name="Rectangle 18"/>
          <p:cNvSpPr>
            <a:spLocks noChangeArrowheads="1"/>
          </p:cNvSpPr>
          <p:nvPr/>
        </p:nvSpPr>
        <p:spPr bwMode="auto">
          <a:xfrm>
            <a:off x="5292725" y="1557338"/>
            <a:ext cx="73025" cy="1223962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1283" name="AutoShape 19"/>
          <p:cNvSpPr>
            <a:spLocks noChangeArrowheads="1"/>
          </p:cNvSpPr>
          <p:nvPr/>
        </p:nvSpPr>
        <p:spPr bwMode="auto">
          <a:xfrm>
            <a:off x="4787900" y="692150"/>
            <a:ext cx="1008063" cy="862013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4346" name="Text Box 26"/>
          <p:cNvSpPr txBox="1">
            <a:spLocks noChangeArrowheads="1"/>
          </p:cNvSpPr>
          <p:nvPr/>
        </p:nvSpPr>
        <p:spPr bwMode="auto">
          <a:xfrm>
            <a:off x="1311275" y="3232150"/>
            <a:ext cx="700563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4347" name="Text Box 27"/>
          <p:cNvSpPr txBox="1">
            <a:spLocks noChangeArrowheads="1"/>
          </p:cNvSpPr>
          <p:nvPr/>
        </p:nvSpPr>
        <p:spPr bwMode="auto">
          <a:xfrm>
            <a:off x="1258888" y="3213100"/>
            <a:ext cx="16033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1293" name="WordArt 29"/>
          <p:cNvSpPr>
            <a:spLocks noChangeArrowheads="1" noChangeShapeType="1" noTextEdit="1"/>
          </p:cNvSpPr>
          <p:nvPr/>
        </p:nvSpPr>
        <p:spPr bwMode="auto">
          <a:xfrm>
            <a:off x="319088" y="5445125"/>
            <a:ext cx="8426450" cy="1108075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ru-RU" kern="10">
                <a:ln w="9525">
                  <a:solidFill>
                    <a:srgbClr val="CC33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Georgia" panose="02040502050405020303" pitchFamily="18" charset="0"/>
              </a:rPr>
              <a:t>Юл билгеләрен дөрес урнаштыр</a:t>
            </a:r>
          </a:p>
        </p:txBody>
      </p:sp>
      <p:pic>
        <p:nvPicPr>
          <p:cNvPr id="11294" name="Picture 30" descr="1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73813" y="4230688"/>
            <a:ext cx="1006475" cy="865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95" name="Picture 31" descr="1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825" y="4221163"/>
            <a:ext cx="1008063" cy="884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96" name="Picture 32" descr="1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40638" y="4232275"/>
            <a:ext cx="1008062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97" name="Picture 33" descr="1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76388" y="4176713"/>
            <a:ext cx="968375" cy="865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98" name="Picture 34" descr="1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86188" y="4176713"/>
            <a:ext cx="996950" cy="884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99" name="Picture 35" descr="1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78400" y="4243388"/>
            <a:ext cx="998538" cy="865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300" name="Picture 36" descr="1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00338" y="4176713"/>
            <a:ext cx="996950" cy="865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11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11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1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11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1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1" dur="500"/>
                                        <p:tgtEl>
                                          <p:spTgt spid="11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5" dur="500"/>
                                        <p:tgtEl>
                                          <p:spTgt spid="11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9" dur="500"/>
                                        <p:tgtEl>
                                          <p:spTgt spid="11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5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3" dur="500"/>
                                        <p:tgtEl>
                                          <p:spTgt spid="11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6" dur="500"/>
                                        <p:tgtEl>
                                          <p:spTgt spid="11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58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0" dur="500"/>
                                        <p:tgtEl>
                                          <p:spTgt spid="11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112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0.01042 L 0.49635 -0.51574 " pathEditMode="relative" rAng="0" ptsTypes="AA">
                                      <p:cBhvr>
                                        <p:cTn id="65" dur="2000" fill="hold"/>
                                        <p:tgtEl>
                                          <p:spTgt spid="112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809" y="-25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95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112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 nodeType="clickPar">
                      <p:stCondLst>
                        <p:cond delay="0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2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2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2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2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97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112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 nodeType="clickPar">
                      <p:stCondLst>
                        <p:cond delay="0"/>
                      </p:stCondLst>
                      <p:childTnLst>
                        <p:par>
                          <p:cTn id="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1.11111E-6 L -0.67725 -0.51574 " pathEditMode="relative" rAng="0" ptsTypes="AA">
                                      <p:cBhvr>
                                        <p:cTn id="79" dur="2000" fill="hold"/>
                                        <p:tgtEl>
                                          <p:spTgt spid="112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872" y="-257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94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113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 nodeType="clickPar">
                      <p:stCondLst>
                        <p:cond delay="0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3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3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3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3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300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112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 nodeType="clickPar">
                      <p:stCondLst>
                        <p:cond delay="0"/>
                      </p:stCondLst>
                      <p:childTnLst>
                        <p:par>
                          <p:cTn id="9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2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2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2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2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98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112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 nodeType="clickPar">
                      <p:stCondLst>
                        <p:cond delay="0"/>
                      </p:stCondLst>
                      <p:childTnLst>
                        <p:par>
                          <p:cTn id="1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2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2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2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2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99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112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 nodeType="clickPar">
                      <p:stCondLst>
                        <p:cond delay="0"/>
                      </p:stCondLst>
                      <p:childTnLst>
                        <p:par>
                          <p:cTn id="10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2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2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2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2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96"/>
                  </p:tgtEl>
                </p:cond>
              </p:nextCondLst>
            </p:seq>
          </p:childTnLst>
        </p:cTn>
      </p:par>
    </p:tnLst>
    <p:bldLst>
      <p:bldP spid="11274" grpId="0" animBg="1"/>
      <p:bldP spid="11275" grpId="0" animBg="1"/>
      <p:bldP spid="11276" grpId="0" animBg="1"/>
      <p:bldP spid="11278" grpId="0" animBg="1"/>
      <p:bldP spid="11282" grpId="0" animBg="1"/>
      <p:bldP spid="11283" grpId="0" animBg="1"/>
      <p:bldP spid="1129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9" name="AutoShape 15"/>
          <p:cNvSpPr>
            <a:spLocks noChangeArrowheads="1"/>
          </p:cNvSpPr>
          <p:nvPr/>
        </p:nvSpPr>
        <p:spPr bwMode="auto">
          <a:xfrm>
            <a:off x="4643438" y="3644900"/>
            <a:ext cx="4321175" cy="2665413"/>
          </a:xfrm>
          <a:prstGeom prst="plaque">
            <a:avLst>
              <a:gd name="adj" fmla="val 3486"/>
            </a:avLst>
          </a:prstGeom>
          <a:noFill/>
          <a:ln w="76200" cap="rnd">
            <a:solidFill>
              <a:srgbClr val="3333CC"/>
            </a:solidFill>
            <a:prstDash val="sysDot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1280" name="AutoShape 16"/>
          <p:cNvSpPr>
            <a:spLocks noChangeArrowheads="1"/>
          </p:cNvSpPr>
          <p:nvPr/>
        </p:nvSpPr>
        <p:spPr bwMode="auto">
          <a:xfrm>
            <a:off x="107950" y="3662363"/>
            <a:ext cx="4321175" cy="2665412"/>
          </a:xfrm>
          <a:prstGeom prst="plaque">
            <a:avLst>
              <a:gd name="adj" fmla="val 3486"/>
            </a:avLst>
          </a:prstGeom>
          <a:noFill/>
          <a:ln w="76200" cap="rnd">
            <a:solidFill>
              <a:srgbClr val="3333CC"/>
            </a:solidFill>
            <a:prstDash val="sysDot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pic>
        <p:nvPicPr>
          <p:cNvPr id="11284" name="Picture 20" descr="п001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31913" y="3789363"/>
            <a:ext cx="2952750" cy="2376487"/>
          </a:xfrm>
          <a:prstGeom prst="rect">
            <a:avLst/>
          </a:prstGeom>
          <a:noFill/>
          <a:ln w="28575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85" name="Rectangle 21"/>
          <p:cNvSpPr>
            <a:spLocks noChangeArrowheads="1"/>
          </p:cNvSpPr>
          <p:nvPr/>
        </p:nvSpPr>
        <p:spPr bwMode="auto">
          <a:xfrm>
            <a:off x="684213" y="4941888"/>
            <a:ext cx="73025" cy="1223962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1286" name="AutoShape 22"/>
          <p:cNvSpPr>
            <a:spLocks noChangeArrowheads="1"/>
          </p:cNvSpPr>
          <p:nvPr/>
        </p:nvSpPr>
        <p:spPr bwMode="auto">
          <a:xfrm>
            <a:off x="179388" y="4076700"/>
            <a:ext cx="1008062" cy="862013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pic>
        <p:nvPicPr>
          <p:cNvPr id="11287" name="Picture 23" descr="п000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40425" y="3789363"/>
            <a:ext cx="2879725" cy="2376487"/>
          </a:xfrm>
          <a:prstGeom prst="rect">
            <a:avLst/>
          </a:prstGeom>
          <a:noFill/>
          <a:ln w="28575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88" name="Rectangle 24"/>
          <p:cNvSpPr>
            <a:spLocks noChangeArrowheads="1"/>
          </p:cNvSpPr>
          <p:nvPr/>
        </p:nvSpPr>
        <p:spPr bwMode="auto">
          <a:xfrm>
            <a:off x="5292725" y="4941888"/>
            <a:ext cx="73025" cy="1223962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1289" name="AutoShape 25"/>
          <p:cNvSpPr>
            <a:spLocks noChangeArrowheads="1"/>
          </p:cNvSpPr>
          <p:nvPr/>
        </p:nvSpPr>
        <p:spPr bwMode="auto">
          <a:xfrm>
            <a:off x="4787900" y="4076700"/>
            <a:ext cx="1008063" cy="862013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5370" name="Text Box 27"/>
          <p:cNvSpPr txBox="1">
            <a:spLocks noChangeArrowheads="1"/>
          </p:cNvSpPr>
          <p:nvPr/>
        </p:nvSpPr>
        <p:spPr bwMode="auto">
          <a:xfrm>
            <a:off x="1258888" y="2781300"/>
            <a:ext cx="16033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pic>
        <p:nvPicPr>
          <p:cNvPr id="11294" name="Picture 30" descr="1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56325" y="450850"/>
            <a:ext cx="1006475" cy="865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95" name="Picture 31" descr="1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4000" y="430213"/>
            <a:ext cx="1008063" cy="884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96" name="Picture 32" descr="1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85050" y="450850"/>
            <a:ext cx="1008063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97" name="Picture 33" descr="1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76388" y="469900"/>
            <a:ext cx="968375" cy="865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98" name="Picture 34" descr="1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78263" y="450850"/>
            <a:ext cx="996950" cy="884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99" name="Picture 35" descr="1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64113" y="450850"/>
            <a:ext cx="998537" cy="865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300" name="Picture 36" descr="1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08288" y="469900"/>
            <a:ext cx="996950" cy="865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WordArt 29"/>
          <p:cNvSpPr>
            <a:spLocks noChangeArrowheads="1" noChangeShapeType="1" noTextEdit="1"/>
          </p:cNvSpPr>
          <p:nvPr/>
        </p:nvSpPr>
        <p:spPr bwMode="auto">
          <a:xfrm>
            <a:off x="334963" y="1700213"/>
            <a:ext cx="8426450" cy="1108075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ru-RU" kern="10">
                <a:ln w="9525">
                  <a:solidFill>
                    <a:srgbClr val="CC33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Georgia" panose="02040502050405020303" pitchFamily="18" charset="0"/>
              </a:rPr>
              <a:t>Юл билгеләрен дөрес урнаштыр</a:t>
            </a: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1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11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1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11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11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1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11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11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11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500"/>
                                        <p:tgtEl>
                                          <p:spTgt spid="11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/>
                                        <p:tgtEl>
                                          <p:spTgt spid="11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3" dur="500"/>
                                        <p:tgtEl>
                                          <p:spTgt spid="11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11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1" dur="500"/>
                                        <p:tgtEl>
                                          <p:spTgt spid="11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5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5" dur="500"/>
                                        <p:tgtEl>
                                          <p:spTgt spid="11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112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 nodeType="clickPar">
                      <p:stCondLst>
                        <p:cond delay="0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86 0.01155 L 0.35243 0.53638 " pathEditMode="relative" rAng="0" ptsTypes="AA">
                                      <p:cBhvr>
                                        <p:cTn id="65" dur="2000" fill="hold"/>
                                        <p:tgtEl>
                                          <p:spTgt spid="112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056" y="262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97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112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 nodeType="clickPar">
                      <p:stCondLst>
                        <p:cond delay="0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562 0.01432 L -0.78784 0.52113 " pathEditMode="relative" rAng="0" ptsTypes="AA">
                                      <p:cBhvr>
                                        <p:cTn id="70" dur="2000" fill="hold"/>
                                        <p:tgtEl>
                                          <p:spTgt spid="112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611" y="253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96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112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 nodeType="clickPar">
                      <p:stCondLst>
                        <p:cond delay="0"/>
                      </p:stCondLst>
                      <p:childTnLst>
                        <p:par>
                          <p:cTn id="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2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2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2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2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95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113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 nodeType="clickPar">
                      <p:stCondLst>
                        <p:cond delay="0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3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3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3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3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300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112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 nodeType="clickPar">
                      <p:stCondLst>
                        <p:cond delay="0"/>
                      </p:stCondLst>
                      <p:childTnLst>
                        <p:par>
                          <p:cTn id="9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2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2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2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2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98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112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2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2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2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2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94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112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 nodeType="clickPar">
                      <p:stCondLst>
                        <p:cond delay="0"/>
                      </p:stCondLst>
                      <p:childTnLst>
                        <p:par>
                          <p:cTn id="10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2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2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2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2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99"/>
                  </p:tgtEl>
                </p:cond>
              </p:nextCondLst>
            </p:seq>
          </p:childTnLst>
        </p:cTn>
      </p:par>
    </p:tnLst>
    <p:bldLst>
      <p:bldP spid="11279" grpId="0" animBg="1"/>
      <p:bldP spid="11280" grpId="0" animBg="1"/>
      <p:bldP spid="11285" grpId="0" animBg="1"/>
      <p:bldP spid="11286" grpId="0" animBg="1"/>
      <p:bldP spid="11288" grpId="0" animBg="1"/>
      <p:bldP spid="11289" grpId="0" animBg="1"/>
      <p:bldP spid="2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ВелН1Ч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850" y="239713"/>
            <a:ext cx="4176713" cy="2239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Picture 5" descr="ВелМ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3438" y="220663"/>
            <a:ext cx="4100512" cy="2259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Picture 4" descr="ВелМ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0213" y="3136900"/>
            <a:ext cx="4032250" cy="2322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Picture 3" descr="ВелМ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49800" y="3251200"/>
            <a:ext cx="3887788" cy="220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323850" y="247650"/>
            <a:ext cx="4176713" cy="2232025"/>
          </a:xfrm>
          <a:prstGeom prst="rect">
            <a:avLst/>
          </a:prstGeom>
          <a:noFill/>
          <a:ln w="8255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6391" name="Oval 8"/>
          <p:cNvSpPr>
            <a:spLocks noChangeArrowheads="1"/>
          </p:cNvSpPr>
          <p:nvPr/>
        </p:nvSpPr>
        <p:spPr bwMode="auto">
          <a:xfrm>
            <a:off x="1939925" y="2584450"/>
            <a:ext cx="506413" cy="552450"/>
          </a:xfrm>
          <a:prstGeom prst="ellipse">
            <a:avLst/>
          </a:prstGeom>
          <a:solidFill>
            <a:srgbClr val="99CCFF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>
                <a:solidFill>
                  <a:srgbClr val="FF0066"/>
                </a:solidFill>
                <a:latin typeface="Arial" panose="020B0604020202020204" pitchFamily="34" charset="0"/>
              </a:rPr>
              <a:t>1</a:t>
            </a:r>
          </a:p>
        </p:txBody>
      </p:sp>
      <p:sp>
        <p:nvSpPr>
          <p:cNvPr id="16392" name="Oval 10"/>
          <p:cNvSpPr>
            <a:spLocks noChangeArrowheads="1"/>
          </p:cNvSpPr>
          <p:nvPr/>
        </p:nvSpPr>
        <p:spPr bwMode="auto">
          <a:xfrm>
            <a:off x="2192338" y="5459413"/>
            <a:ext cx="506412" cy="552450"/>
          </a:xfrm>
          <a:prstGeom prst="ellipse">
            <a:avLst/>
          </a:prstGeom>
          <a:solidFill>
            <a:srgbClr val="99CCFF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>
                <a:solidFill>
                  <a:srgbClr val="FF0066"/>
                </a:solidFill>
                <a:latin typeface="Arial" panose="020B0604020202020204" pitchFamily="34" charset="0"/>
              </a:rPr>
              <a:t>3</a:t>
            </a:r>
          </a:p>
        </p:txBody>
      </p:sp>
      <p:sp>
        <p:nvSpPr>
          <p:cNvPr id="16393" name="Oval 9"/>
          <p:cNvSpPr>
            <a:spLocks noChangeArrowheads="1"/>
          </p:cNvSpPr>
          <p:nvPr/>
        </p:nvSpPr>
        <p:spPr bwMode="auto">
          <a:xfrm>
            <a:off x="6300788" y="2524125"/>
            <a:ext cx="506412" cy="552450"/>
          </a:xfrm>
          <a:prstGeom prst="ellipse">
            <a:avLst/>
          </a:prstGeom>
          <a:solidFill>
            <a:srgbClr val="99CCFF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>
                <a:solidFill>
                  <a:srgbClr val="FF0066"/>
                </a:solidFill>
                <a:latin typeface="Arial" panose="020B0604020202020204" pitchFamily="34" charset="0"/>
              </a:rPr>
              <a:t>2</a:t>
            </a:r>
          </a:p>
        </p:txBody>
      </p:sp>
      <p:sp>
        <p:nvSpPr>
          <p:cNvPr id="16394" name="Oval 11"/>
          <p:cNvSpPr>
            <a:spLocks noChangeArrowheads="1"/>
          </p:cNvSpPr>
          <p:nvPr/>
        </p:nvSpPr>
        <p:spPr bwMode="auto">
          <a:xfrm>
            <a:off x="6591300" y="5459413"/>
            <a:ext cx="506413" cy="552450"/>
          </a:xfrm>
          <a:prstGeom prst="ellipse">
            <a:avLst/>
          </a:prstGeom>
          <a:solidFill>
            <a:srgbClr val="99CCFF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>
                <a:solidFill>
                  <a:srgbClr val="FF0066"/>
                </a:solidFill>
                <a:latin typeface="Arial" panose="020B0604020202020204" pitchFamily="34" charset="0"/>
              </a:rPr>
              <a:t>4</a:t>
            </a:r>
          </a:p>
        </p:txBody>
      </p:sp>
      <p:sp>
        <p:nvSpPr>
          <p:cNvPr id="16395" name="Text Box 7"/>
          <p:cNvSpPr txBox="1">
            <a:spLocks noChangeArrowheads="1"/>
          </p:cNvSpPr>
          <p:nvPr/>
        </p:nvSpPr>
        <p:spPr bwMode="auto">
          <a:xfrm>
            <a:off x="2722563" y="6011863"/>
            <a:ext cx="3578225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tt-RU" altLang="ru-RU" sz="2800">
                <a:solidFill>
                  <a:srgbClr val="FF0066"/>
                </a:solidFill>
                <a:latin typeface="Arial" panose="020B0604020202020204" pitchFamily="34" charset="0"/>
              </a:rPr>
              <a:t>Кем кагыйдә боза?</a:t>
            </a:r>
            <a:endParaRPr lang="ru-RU" altLang="ru-RU" sz="2800">
              <a:solidFill>
                <a:srgbClr val="FF0066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ВелМ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413" y="246063"/>
            <a:ext cx="4248150" cy="2338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Picture 4" descr="ВелН1Ч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463" y="246063"/>
            <a:ext cx="4176712" cy="224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2" name="Picture 5" descr="ВелН2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3278188"/>
            <a:ext cx="4176713" cy="240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Picture 3" descr="ВелН3а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1363" y="3278188"/>
            <a:ext cx="4392612" cy="235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250825" y="246063"/>
            <a:ext cx="4176713" cy="2303462"/>
          </a:xfrm>
          <a:prstGeom prst="rect">
            <a:avLst/>
          </a:prstGeom>
          <a:noFill/>
          <a:ln w="111125">
            <a:solidFill>
              <a:srgbClr val="00FF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7415" name="Oval 8"/>
          <p:cNvSpPr>
            <a:spLocks noChangeArrowheads="1"/>
          </p:cNvSpPr>
          <p:nvPr/>
        </p:nvSpPr>
        <p:spPr bwMode="auto">
          <a:xfrm>
            <a:off x="1939925" y="2584450"/>
            <a:ext cx="506413" cy="552450"/>
          </a:xfrm>
          <a:prstGeom prst="ellipse">
            <a:avLst/>
          </a:prstGeom>
          <a:solidFill>
            <a:srgbClr val="99CCFF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>
                <a:solidFill>
                  <a:srgbClr val="FF0066"/>
                </a:solidFill>
                <a:latin typeface="Arial" panose="020B0604020202020204" pitchFamily="34" charset="0"/>
              </a:rPr>
              <a:t>1</a:t>
            </a:r>
          </a:p>
        </p:txBody>
      </p:sp>
      <p:sp>
        <p:nvSpPr>
          <p:cNvPr id="17416" name="Oval 10"/>
          <p:cNvSpPr>
            <a:spLocks noChangeArrowheads="1"/>
          </p:cNvSpPr>
          <p:nvPr/>
        </p:nvSpPr>
        <p:spPr bwMode="auto">
          <a:xfrm>
            <a:off x="6494463" y="2524125"/>
            <a:ext cx="506412" cy="552450"/>
          </a:xfrm>
          <a:prstGeom prst="ellipse">
            <a:avLst/>
          </a:prstGeom>
          <a:solidFill>
            <a:srgbClr val="99CCFF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>
                <a:solidFill>
                  <a:srgbClr val="FF0066"/>
                </a:solidFill>
                <a:latin typeface="Arial" panose="020B0604020202020204" pitchFamily="34" charset="0"/>
              </a:rPr>
              <a:t>2</a:t>
            </a:r>
          </a:p>
        </p:txBody>
      </p:sp>
      <p:sp>
        <p:nvSpPr>
          <p:cNvPr id="17417" name="Oval 9"/>
          <p:cNvSpPr>
            <a:spLocks noChangeArrowheads="1"/>
          </p:cNvSpPr>
          <p:nvPr/>
        </p:nvSpPr>
        <p:spPr bwMode="auto">
          <a:xfrm>
            <a:off x="1939925" y="5753100"/>
            <a:ext cx="506413" cy="552450"/>
          </a:xfrm>
          <a:prstGeom prst="ellipse">
            <a:avLst/>
          </a:prstGeom>
          <a:solidFill>
            <a:srgbClr val="99CCFF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>
                <a:solidFill>
                  <a:srgbClr val="FF0066"/>
                </a:solidFill>
                <a:latin typeface="Arial" panose="020B0604020202020204" pitchFamily="34" charset="0"/>
              </a:rPr>
              <a:t>3</a:t>
            </a:r>
          </a:p>
        </p:txBody>
      </p:sp>
      <p:sp>
        <p:nvSpPr>
          <p:cNvPr id="17418" name="Oval 11"/>
          <p:cNvSpPr>
            <a:spLocks noChangeArrowheads="1"/>
          </p:cNvSpPr>
          <p:nvPr/>
        </p:nvSpPr>
        <p:spPr bwMode="auto">
          <a:xfrm>
            <a:off x="6746875" y="5678488"/>
            <a:ext cx="506413" cy="552450"/>
          </a:xfrm>
          <a:prstGeom prst="ellipse">
            <a:avLst/>
          </a:prstGeom>
          <a:solidFill>
            <a:srgbClr val="99CCFF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>
                <a:solidFill>
                  <a:srgbClr val="FF0066"/>
                </a:solidFill>
                <a:latin typeface="Arial" panose="020B0604020202020204" pitchFamily="34" charset="0"/>
              </a:rPr>
              <a:t>4</a:t>
            </a:r>
          </a:p>
        </p:txBody>
      </p:sp>
      <p:sp>
        <p:nvSpPr>
          <p:cNvPr id="17419" name="Text Box 6"/>
          <p:cNvSpPr txBox="1">
            <a:spLocks noChangeArrowheads="1"/>
          </p:cNvSpPr>
          <p:nvPr/>
        </p:nvSpPr>
        <p:spPr bwMode="auto">
          <a:xfrm>
            <a:off x="2700338" y="6165850"/>
            <a:ext cx="4868862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tt-RU" altLang="ru-RU" sz="2800">
                <a:solidFill>
                  <a:srgbClr val="FF0066"/>
                </a:solidFill>
                <a:latin typeface="Arial" panose="020B0604020202020204" pitchFamily="34" charset="0"/>
              </a:rPr>
              <a:t>Кайсы дөрес хәрәкәт итә?</a:t>
            </a:r>
            <a:endParaRPr lang="ru-RU" altLang="ru-RU" sz="2800">
              <a:solidFill>
                <a:srgbClr val="FF0066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8" descr="0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8313" y="4076700"/>
            <a:ext cx="3887787" cy="278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Picture 14" descr="Без имени-1"/>
          <p:cNvPicPr>
            <a:picLocks noChangeAspect="1" noChangeArrowheads="1"/>
          </p:cNvPicPr>
          <p:nvPr/>
        </p:nvPicPr>
        <p:blipFill rotWithShape="1"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859338" y="1268413"/>
            <a:ext cx="3816350" cy="194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4" name="Picture 15" descr="20"/>
          <p:cNvPicPr>
            <a:picLocks noChangeAspect="1" noChangeArrowheads="1"/>
          </p:cNvPicPr>
          <p:nvPr/>
        </p:nvPicPr>
        <p:blipFill rotWithShape="1"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292080" y="3933825"/>
            <a:ext cx="3456384" cy="254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5" name="Picture 7" descr="01"/>
          <p:cNvPicPr>
            <a:picLocks noChangeAspect="1" noChangeArrowheads="1"/>
          </p:cNvPicPr>
          <p:nvPr/>
        </p:nvPicPr>
        <p:blipFill rotWithShape="1"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68313" y="1412875"/>
            <a:ext cx="3816350" cy="17280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6" name="AutoShape 8"/>
          <p:cNvSpPr>
            <a:spLocks noChangeArrowheads="1"/>
          </p:cNvSpPr>
          <p:nvPr/>
        </p:nvSpPr>
        <p:spPr bwMode="auto">
          <a:xfrm>
            <a:off x="179388" y="115888"/>
            <a:ext cx="8785225" cy="6553200"/>
          </a:xfrm>
          <a:prstGeom prst="plaque">
            <a:avLst>
              <a:gd name="adj" fmla="val 3486"/>
            </a:avLst>
          </a:prstGeom>
          <a:noFill/>
          <a:ln w="76200" cap="rnd">
            <a:solidFill>
              <a:srgbClr val="0000FF"/>
            </a:solidFill>
            <a:prstDash val="sysDot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68313" y="174625"/>
            <a:ext cx="8207375" cy="10937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48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Артык р</a:t>
            </a:r>
            <a:r>
              <a:rPr lang="tt-RU" sz="48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әсемне тап!</a:t>
            </a:r>
            <a:endParaRPr lang="ru-RU" sz="4800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4.79769E-6 L -0.50799 -0.01411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399" y="-7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2" name="Picture 11" descr="380005 копи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DFFFE"/>
              </a:clrFrom>
              <a:clrTo>
                <a:srgbClr val="FD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95850" y="3702050"/>
            <a:ext cx="3960813" cy="216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9" name="Rectangle 15"/>
          <p:cNvSpPr>
            <a:spLocks noChangeArrowheads="1"/>
          </p:cNvSpPr>
          <p:nvPr/>
        </p:nvSpPr>
        <p:spPr bwMode="auto">
          <a:xfrm rot="741322">
            <a:off x="2619375" y="4579938"/>
            <a:ext cx="576263" cy="14287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9460" name="Rectangle 18"/>
          <p:cNvSpPr>
            <a:spLocks noChangeArrowheads="1"/>
          </p:cNvSpPr>
          <p:nvPr/>
        </p:nvSpPr>
        <p:spPr bwMode="auto">
          <a:xfrm>
            <a:off x="7235825" y="2349500"/>
            <a:ext cx="503238" cy="14287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9461" name="AutoShape 19"/>
          <p:cNvSpPr>
            <a:spLocks noChangeArrowheads="1"/>
          </p:cNvSpPr>
          <p:nvPr/>
        </p:nvSpPr>
        <p:spPr bwMode="auto">
          <a:xfrm>
            <a:off x="179388" y="115888"/>
            <a:ext cx="8785225" cy="6553200"/>
          </a:xfrm>
          <a:prstGeom prst="plaque">
            <a:avLst>
              <a:gd name="adj" fmla="val 3486"/>
            </a:avLst>
          </a:prstGeom>
          <a:noFill/>
          <a:ln w="76200" cap="rnd">
            <a:solidFill>
              <a:srgbClr val="0000FF"/>
            </a:solidFill>
            <a:prstDash val="sysDot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pic>
        <p:nvPicPr>
          <p:cNvPr id="30750" name="Picture 30" descr="215000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2988" y="1400175"/>
            <a:ext cx="2879725" cy="1652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1" name="Picture 31" descr="215000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7F7F5"/>
              </a:clrFrom>
              <a:clrTo>
                <a:srgbClr val="F7F7F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10125" y="1404938"/>
            <a:ext cx="4032250" cy="2030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2" name="Picture 32" descr="2150004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1213" y="3951288"/>
            <a:ext cx="3600450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Прямоугольник 18"/>
          <p:cNvSpPr/>
          <p:nvPr/>
        </p:nvSpPr>
        <p:spPr>
          <a:xfrm>
            <a:off x="307975" y="115888"/>
            <a:ext cx="8207375" cy="10937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48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Артык р</a:t>
            </a:r>
            <a:r>
              <a:rPr lang="tt-RU" sz="48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әсемне тап!</a:t>
            </a:r>
            <a:endParaRPr lang="ru-RU" sz="4800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7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7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7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07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0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2.22222E-6 L 0.66163 0.01273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073" y="6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9" name="Picture 9" descr="Стр1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59338" y="333375"/>
            <a:ext cx="3744912" cy="2519363"/>
          </a:xfrm>
          <a:prstGeom prst="rect">
            <a:avLst/>
          </a:prstGeom>
          <a:noFill/>
          <a:ln w="57150">
            <a:solidFill>
              <a:srgbClr val="3333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65" name="AutoShape 25"/>
          <p:cNvSpPr>
            <a:spLocks noChangeArrowheads="1"/>
          </p:cNvSpPr>
          <p:nvPr/>
        </p:nvSpPr>
        <p:spPr bwMode="auto">
          <a:xfrm>
            <a:off x="179388" y="115888"/>
            <a:ext cx="8785225" cy="6553200"/>
          </a:xfrm>
          <a:prstGeom prst="plaque">
            <a:avLst>
              <a:gd name="adj" fmla="val 3486"/>
            </a:avLst>
          </a:prstGeom>
          <a:noFill/>
          <a:ln w="76200" cap="rnd">
            <a:solidFill>
              <a:srgbClr val="0000FF"/>
            </a:solidFill>
            <a:prstDash val="sysDot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0267" name="WordArt 27"/>
          <p:cNvSpPr>
            <a:spLocks noChangeArrowheads="1" noChangeShapeType="1" noTextEdit="1"/>
          </p:cNvSpPr>
          <p:nvPr/>
        </p:nvSpPr>
        <p:spPr bwMode="auto">
          <a:xfrm>
            <a:off x="777875" y="4149725"/>
            <a:ext cx="7058025" cy="1008063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endParaRPr lang="ru-RU" sz="2000" kern="10">
              <a:ln w="9525">
                <a:solidFill>
                  <a:srgbClr val="CC3300"/>
                </a:solidFill>
                <a:round/>
                <a:headEnd/>
                <a:tailEnd/>
              </a:ln>
              <a:solidFill>
                <a:srgbClr val="FF3300"/>
              </a:solidFill>
              <a:effectLst>
                <a:outerShdw dist="53882" dir="2700000" algn="ctr" rotWithShape="0">
                  <a:srgbClr val="C0C0C0">
                    <a:alpha val="79999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pic>
        <p:nvPicPr>
          <p:cNvPr id="10268" name="Picture 28" descr="Дорожные знаки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850" y="333375"/>
            <a:ext cx="3960813" cy="2519363"/>
          </a:xfrm>
          <a:prstGeom prst="rect">
            <a:avLst/>
          </a:prstGeom>
          <a:noFill/>
          <a:ln w="57150">
            <a:solidFill>
              <a:srgbClr val="CC009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6" name="Picture 16" descr="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11413" y="2997200"/>
            <a:ext cx="1008062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0" name="Rectangle 30"/>
          <p:cNvSpPr>
            <a:spLocks noChangeArrowheads="1"/>
          </p:cNvSpPr>
          <p:nvPr/>
        </p:nvSpPr>
        <p:spPr bwMode="auto">
          <a:xfrm>
            <a:off x="6084888" y="692150"/>
            <a:ext cx="647700" cy="10064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0276" name="Rectangle 36"/>
          <p:cNvSpPr>
            <a:spLocks noChangeArrowheads="1"/>
          </p:cNvSpPr>
          <p:nvPr/>
        </p:nvSpPr>
        <p:spPr bwMode="auto">
          <a:xfrm>
            <a:off x="323850" y="476250"/>
            <a:ext cx="576263" cy="8651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0277" name="Rectangle 37"/>
          <p:cNvSpPr>
            <a:spLocks noChangeArrowheads="1"/>
          </p:cNvSpPr>
          <p:nvPr/>
        </p:nvSpPr>
        <p:spPr bwMode="auto">
          <a:xfrm flipH="1">
            <a:off x="539750" y="1341438"/>
            <a:ext cx="71438" cy="431800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pic>
        <p:nvPicPr>
          <p:cNvPr id="10258" name="Picture 18" descr="5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7088" y="2997200"/>
            <a:ext cx="1081087" cy="100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0" name="Picture 20" descr="5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67175" y="2997200"/>
            <a:ext cx="1081088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7" name="Picture 17" descr="1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08625" y="2997200"/>
            <a:ext cx="1223963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1" name="Picture 21" descr="5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08850" y="2997200"/>
            <a:ext cx="1041400" cy="100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WordArt 27"/>
          <p:cNvSpPr>
            <a:spLocks noChangeArrowheads="1" noChangeShapeType="1" noTextEdit="1"/>
          </p:cNvSpPr>
          <p:nvPr/>
        </p:nvSpPr>
        <p:spPr bwMode="auto">
          <a:xfrm>
            <a:off x="663575" y="4076700"/>
            <a:ext cx="8064500" cy="1152525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ru-RU" sz="2000" kern="10">
                <a:ln w="9525">
                  <a:solidFill>
                    <a:srgbClr val="CC3300"/>
                  </a:solidFill>
                  <a:round/>
                  <a:headEnd/>
                  <a:tailEnd/>
                </a:ln>
                <a:solidFill>
                  <a:srgbClr val="FF3300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Georgia" panose="02040502050405020303" pitchFamily="18" charset="0"/>
              </a:rPr>
              <a:t>Җәяүлеләр юлын дөрес билгелә!</a:t>
            </a: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10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0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10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10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10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10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4" dur="500"/>
                                        <p:tgtEl>
                                          <p:spTgt spid="10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100"/>
                                        <p:tgtEl>
                                          <p:spTgt spid="10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0" dur="500"/>
                                        <p:tgtEl>
                                          <p:spTgt spid="10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3" dur="500"/>
                                        <p:tgtEl>
                                          <p:spTgt spid="10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6" dur="500"/>
                                        <p:tgtEl>
                                          <p:spTgt spid="10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02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 nodeType="clickPar">
                      <p:stCondLst>
                        <p:cond delay="0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56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102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 nodeType="clickPar">
                      <p:stCondLst>
                        <p:cond delay="0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0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102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 nodeType="clickPar">
                      <p:stCondLst>
                        <p:cond delay="0"/>
                      </p:stCondLst>
                      <p:childTnLst>
                        <p:par>
                          <p:cTn id="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1"/>
                  </p:tgtEl>
                </p:cond>
              </p:nextCondLst>
            </p:seq>
            <p:seq concurrent="1" nextAc="seek">
              <p:cTn id="78" restart="whenNotActive" fill="hold" evtFilter="cancelBubble" nodeType="interactiveSeq">
                <p:stCondLst>
                  <p:cond evt="onClick" delay="0">
                    <p:tgtEl>
                      <p:spTgt spid="102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9" fill="hold" nodeType="clickPar">
                      <p:stCondLst>
                        <p:cond delay="0"/>
                      </p:stCondLst>
                      <p:childTnLst>
                        <p:par>
                          <p:cTn id="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5.83815E-6 L -0.59861 -0.38822 " pathEditMode="relative" rAng="0" ptsTypes="AA">
                                      <p:cBhvr>
                                        <p:cTn id="82" dur="2000" fill="hold"/>
                                        <p:tgtEl>
                                          <p:spTgt spid="102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57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102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 nodeType="clickPar">
                      <p:stCondLst>
                        <p:cond delay="0"/>
                      </p:stCondLst>
                      <p:childTnLst>
                        <p:par>
                          <p:cTn id="8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0 L 0.55903 -0.325 " pathEditMode="relative" rAng="0" ptsTypes="AA">
                                      <p:cBhvr>
                                        <p:cTn id="87" dur="2000" fill="hold"/>
                                        <p:tgtEl>
                                          <p:spTgt spid="102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951" y="-162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58"/>
                  </p:tgtEl>
                </p:cond>
              </p:nextCondLst>
            </p:seq>
          </p:childTnLst>
        </p:cTn>
      </p:par>
    </p:tnLst>
    <p:bldLst>
      <p:bldP spid="10265" grpId="0" animBg="1"/>
      <p:bldP spid="10267" grpId="0" animBg="1"/>
      <p:bldP spid="10270" grpId="0" animBg="1"/>
      <p:bldP spid="10276" grpId="0" animBg="1"/>
      <p:bldP spid="10276" grpId="1" animBg="1"/>
      <p:bldP spid="10277" grpId="0" animBg="1"/>
      <p:bldP spid="19" grpId="0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930</TotalTime>
  <Words>111</Words>
  <Application>Microsoft Office PowerPoint</Application>
  <PresentationFormat>Экран (4:3)</PresentationFormat>
  <Paragraphs>38</Paragraphs>
  <Slides>22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9" baseType="lpstr">
      <vt:lpstr>Arial</vt:lpstr>
      <vt:lpstr>Franklin Gothic Medium</vt:lpstr>
      <vt:lpstr>Franklin Gothic Book</vt:lpstr>
      <vt:lpstr>Wingdings 2</vt:lpstr>
      <vt:lpstr>Calibri</vt:lpstr>
      <vt:lpstr>Times New Roman</vt:lpstr>
      <vt:lpstr>Трек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Разина</cp:lastModifiedBy>
  <cp:revision>101</cp:revision>
  <dcterms:created xsi:type="dcterms:W3CDTF">2010-04-23T03:00:43Z</dcterms:created>
  <dcterms:modified xsi:type="dcterms:W3CDTF">2020-12-08T16:43:06Z</dcterms:modified>
</cp:coreProperties>
</file>